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74" r:id="rId2"/>
    <p:sldId id="271" r:id="rId3"/>
    <p:sldId id="275" r:id="rId4"/>
    <p:sldId id="290" r:id="rId5"/>
    <p:sldId id="276" r:id="rId6"/>
    <p:sldId id="277" r:id="rId7"/>
    <p:sldId id="284" r:id="rId8"/>
    <p:sldId id="279" r:id="rId9"/>
    <p:sldId id="278" r:id="rId10"/>
    <p:sldId id="280" r:id="rId11"/>
    <p:sldId id="282" r:id="rId12"/>
    <p:sldId id="281" r:id="rId13"/>
    <p:sldId id="283" r:id="rId14"/>
    <p:sldId id="286" r:id="rId15"/>
    <p:sldId id="288" r:id="rId16"/>
    <p:sldId id="289" r:id="rId17"/>
    <p:sldId id="285" r:id="rId18"/>
    <p:sldId id="287" r:id="rId19"/>
    <p:sldId id="291" r:id="rId20"/>
    <p:sldId id="292" r:id="rId21"/>
    <p:sldId id="293" r:id="rId22"/>
    <p:sldId id="294" r:id="rId23"/>
    <p:sldId id="296" r:id="rId24"/>
    <p:sldId id="297" r:id="rId25"/>
    <p:sldId id="298" r:id="rId26"/>
    <p:sldId id="272" r:id="rId27"/>
    <p:sldId id="295" r:id="rId28"/>
    <p:sldId id="299" r:id="rId29"/>
    <p:sldId id="273"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Open Sans Light" panose="020B0306030504020204" pitchFamily="34" charset="0"/>
      <p:regular r:id="rId36"/>
      <p:bold r:id="rId37"/>
      <p:italic r:id="rId38"/>
      <p:boldItalic r:id="rId39"/>
    </p:embeddedFont>
    <p:embeddedFont>
      <p:font typeface="Ubuntu"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g9/Y6gi/uQS6JnhzLA3tVFbLvwq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D8DDED-0FD7-44E8-9BAE-EEC225BE0FB6}">
  <a:tblStyle styleId="{C9D8DDED-0FD7-44E8-9BAE-EEC225BE0F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18" y="83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 Sa'adillah Maylawati" userId="5f7ec0ff095f2739" providerId="LiveId" clId="{9FC46311-DCD2-4299-9E3D-759654C9EC6E}"/>
    <pc:docChg chg="undo custSel addSld delSld modSld sldOrd modMainMaster">
      <pc:chgData name="Dian Sa'adillah Maylawati" userId="5f7ec0ff095f2739" providerId="LiveId" clId="{9FC46311-DCD2-4299-9E3D-759654C9EC6E}" dt="2022-02-23T04:59:10.150" v="94" actId="20577"/>
      <pc:docMkLst>
        <pc:docMk/>
      </pc:docMkLst>
      <pc:sldChg chg="modSp add del mod setBg">
        <pc:chgData name="Dian Sa'adillah Maylawati" userId="5f7ec0ff095f2739" providerId="LiveId" clId="{9FC46311-DCD2-4299-9E3D-759654C9EC6E}" dt="2022-02-23T04:59:00.257" v="87" actId="47"/>
        <pc:sldMkLst>
          <pc:docMk/>
          <pc:sldMk cId="0" sldId="256"/>
        </pc:sldMkLst>
        <pc:spChg chg="mod">
          <ac:chgData name="Dian Sa'adillah Maylawati" userId="5f7ec0ff095f2739" providerId="LiveId" clId="{9FC46311-DCD2-4299-9E3D-759654C9EC6E}" dt="2022-02-23T04:51:37.669" v="23" actId="14100"/>
          <ac:spMkLst>
            <pc:docMk/>
            <pc:sldMk cId="0" sldId="256"/>
            <ac:spMk id="89" creationId="{00000000-0000-0000-0000-000000000000}"/>
          </ac:spMkLst>
        </pc:spChg>
        <pc:spChg chg="mod">
          <ac:chgData name="Dian Sa'adillah Maylawati" userId="5f7ec0ff095f2739" providerId="LiveId" clId="{9FC46311-DCD2-4299-9E3D-759654C9EC6E}" dt="2022-02-23T04:51:52.203" v="34" actId="1037"/>
          <ac:spMkLst>
            <pc:docMk/>
            <pc:sldMk cId="0" sldId="256"/>
            <ac:spMk id="90" creationId="{00000000-0000-0000-0000-000000000000}"/>
          </ac:spMkLst>
        </pc:spChg>
        <pc:picChg chg="mod">
          <ac:chgData name="Dian Sa'adillah Maylawati" userId="5f7ec0ff095f2739" providerId="LiveId" clId="{9FC46311-DCD2-4299-9E3D-759654C9EC6E}" dt="2022-02-23T04:51:41.039" v="25" actId="167"/>
          <ac:picMkLst>
            <pc:docMk/>
            <pc:sldMk cId="0" sldId="256"/>
            <ac:picMk id="1028" creationId="{7EDF6962-5B10-4EC2-9BC2-EA3F7C935061}"/>
          </ac:picMkLst>
        </pc:picChg>
      </pc:sldChg>
      <pc:sldChg chg="del">
        <pc:chgData name="Dian Sa'adillah Maylawati" userId="5f7ec0ff095f2739" providerId="LiveId" clId="{9FC46311-DCD2-4299-9E3D-759654C9EC6E}" dt="2022-02-23T04:57:41.194" v="81" actId="47"/>
        <pc:sldMkLst>
          <pc:docMk/>
          <pc:sldMk cId="2224629289" sldId="265"/>
        </pc:sldMkLst>
      </pc:sldChg>
      <pc:sldChg chg="del">
        <pc:chgData name="Dian Sa'adillah Maylawati" userId="5f7ec0ff095f2739" providerId="LiveId" clId="{9FC46311-DCD2-4299-9E3D-759654C9EC6E}" dt="2022-02-23T04:57:44.977" v="83" actId="47"/>
        <pc:sldMkLst>
          <pc:docMk/>
          <pc:sldMk cId="1368447607" sldId="269"/>
        </pc:sldMkLst>
      </pc:sldChg>
      <pc:sldChg chg="addSp delSp del mod ord">
        <pc:chgData name="Dian Sa'adillah Maylawati" userId="5f7ec0ff095f2739" providerId="LiveId" clId="{9FC46311-DCD2-4299-9E3D-759654C9EC6E}" dt="2022-02-23T04:57:43.058" v="82" actId="47"/>
        <pc:sldMkLst>
          <pc:docMk/>
          <pc:sldMk cId="1514429005" sldId="270"/>
        </pc:sldMkLst>
        <pc:spChg chg="add del">
          <ac:chgData name="Dian Sa'adillah Maylawati" userId="5f7ec0ff095f2739" providerId="LiveId" clId="{9FC46311-DCD2-4299-9E3D-759654C9EC6E}" dt="2022-02-23T04:57:26.652" v="77" actId="478"/>
          <ac:spMkLst>
            <pc:docMk/>
            <pc:sldMk cId="1514429005" sldId="270"/>
            <ac:spMk id="3" creationId="{7C45B6F7-D818-4D95-B297-34ACB7137290}"/>
          </ac:spMkLst>
        </pc:spChg>
      </pc:sldChg>
      <pc:sldChg chg="new del">
        <pc:chgData name="Dian Sa'adillah Maylawati" userId="5f7ec0ff095f2739" providerId="LiveId" clId="{9FC46311-DCD2-4299-9E3D-759654C9EC6E}" dt="2022-02-23T04:53:32.256" v="44" actId="47"/>
        <pc:sldMkLst>
          <pc:docMk/>
          <pc:sldMk cId="217284592" sldId="271"/>
        </pc:sldMkLst>
      </pc:sldChg>
      <pc:sldChg chg="del">
        <pc:chgData name="Dian Sa'adillah Maylawati" userId="5f7ec0ff095f2739" providerId="LiveId" clId="{9FC46311-DCD2-4299-9E3D-759654C9EC6E}" dt="2022-02-23T04:49:28.526" v="0" actId="47"/>
        <pc:sldMkLst>
          <pc:docMk/>
          <pc:sldMk cId="1491202678" sldId="271"/>
        </pc:sldMkLst>
      </pc:sldChg>
      <pc:sldChg chg="new del">
        <pc:chgData name="Dian Sa'adillah Maylawati" userId="5f7ec0ff095f2739" providerId="LiveId" clId="{9FC46311-DCD2-4299-9E3D-759654C9EC6E}" dt="2022-02-23T04:52:10.677" v="36" actId="680"/>
        <pc:sldMkLst>
          <pc:docMk/>
          <pc:sldMk cId="2214520434" sldId="271"/>
        </pc:sldMkLst>
      </pc:sldChg>
      <pc:sldChg chg="addSp delSp modSp new mod">
        <pc:chgData name="Dian Sa'adillah Maylawati" userId="5f7ec0ff095f2739" providerId="LiveId" clId="{9FC46311-DCD2-4299-9E3D-759654C9EC6E}" dt="2022-02-23T04:56:25.124" v="64"/>
        <pc:sldMkLst>
          <pc:docMk/>
          <pc:sldMk cId="3503046732" sldId="271"/>
        </pc:sldMkLst>
        <pc:spChg chg="del">
          <ac:chgData name="Dian Sa'adillah Maylawati" userId="5f7ec0ff095f2739" providerId="LiveId" clId="{9FC46311-DCD2-4299-9E3D-759654C9EC6E}" dt="2022-02-23T04:56:06.728" v="60" actId="478"/>
          <ac:spMkLst>
            <pc:docMk/>
            <pc:sldMk cId="3503046732" sldId="271"/>
            <ac:spMk id="2" creationId="{1E829BF3-F41A-4274-A9A8-0E61C151967E}"/>
          </ac:spMkLst>
        </pc:spChg>
        <pc:spChg chg="del">
          <ac:chgData name="Dian Sa'adillah Maylawati" userId="5f7ec0ff095f2739" providerId="LiveId" clId="{9FC46311-DCD2-4299-9E3D-759654C9EC6E}" dt="2022-02-23T04:56:21.609" v="62" actId="478"/>
          <ac:spMkLst>
            <pc:docMk/>
            <pc:sldMk cId="3503046732" sldId="271"/>
            <ac:spMk id="3" creationId="{7D05B0CC-0C07-467C-82AE-7AA2F9D61459}"/>
          </ac:spMkLst>
        </pc:spChg>
        <pc:spChg chg="del">
          <ac:chgData name="Dian Sa'adillah Maylawati" userId="5f7ec0ff095f2739" providerId="LiveId" clId="{9FC46311-DCD2-4299-9E3D-759654C9EC6E}" dt="2022-02-23T04:56:21.609" v="62" actId="478"/>
          <ac:spMkLst>
            <pc:docMk/>
            <pc:sldMk cId="3503046732" sldId="271"/>
            <ac:spMk id="4" creationId="{CC5C6128-8CFC-4548-BE55-20EBED2FA62C}"/>
          </ac:spMkLst>
        </pc:spChg>
        <pc:spChg chg="del">
          <ac:chgData name="Dian Sa'adillah Maylawati" userId="5f7ec0ff095f2739" providerId="LiveId" clId="{9FC46311-DCD2-4299-9E3D-759654C9EC6E}" dt="2022-02-23T04:56:21.609" v="62" actId="478"/>
          <ac:spMkLst>
            <pc:docMk/>
            <pc:sldMk cId="3503046732" sldId="271"/>
            <ac:spMk id="5" creationId="{CD01AA48-8EA7-4532-90CA-63A6C780A33C}"/>
          </ac:spMkLst>
        </pc:spChg>
        <pc:spChg chg="add del mod">
          <ac:chgData name="Dian Sa'adillah Maylawati" userId="5f7ec0ff095f2739" providerId="LiveId" clId="{9FC46311-DCD2-4299-9E3D-759654C9EC6E}" dt="2022-02-23T04:55:40.699" v="57"/>
          <ac:spMkLst>
            <pc:docMk/>
            <pc:sldMk cId="3503046732" sldId="271"/>
            <ac:spMk id="6" creationId="{721D4BC3-7C9A-4FED-9834-4A2300A4EB5D}"/>
          </ac:spMkLst>
        </pc:spChg>
        <pc:spChg chg="mod">
          <ac:chgData name="Dian Sa'adillah Maylawati" userId="5f7ec0ff095f2739" providerId="LiveId" clId="{9FC46311-DCD2-4299-9E3D-759654C9EC6E}" dt="2022-02-23T04:55:32.203" v="54"/>
          <ac:spMkLst>
            <pc:docMk/>
            <pc:sldMk cId="3503046732" sldId="271"/>
            <ac:spMk id="8" creationId="{6259C900-BBC2-4EA5-9E9B-FBC5E243050B}"/>
          </ac:spMkLst>
        </pc:spChg>
        <pc:spChg chg="mod">
          <ac:chgData name="Dian Sa'adillah Maylawati" userId="5f7ec0ff095f2739" providerId="LiveId" clId="{9FC46311-DCD2-4299-9E3D-759654C9EC6E}" dt="2022-02-23T04:55:32.203" v="54"/>
          <ac:spMkLst>
            <pc:docMk/>
            <pc:sldMk cId="3503046732" sldId="271"/>
            <ac:spMk id="9" creationId="{AA3EA9A7-241B-4EBC-8B35-1C854D6890BF}"/>
          </ac:spMkLst>
        </pc:spChg>
        <pc:spChg chg="add del mod">
          <ac:chgData name="Dian Sa'adillah Maylawati" userId="5f7ec0ff095f2739" providerId="LiveId" clId="{9FC46311-DCD2-4299-9E3D-759654C9EC6E}" dt="2022-02-23T04:55:40.699" v="57"/>
          <ac:spMkLst>
            <pc:docMk/>
            <pc:sldMk cId="3503046732" sldId="271"/>
            <ac:spMk id="12" creationId="{0D01043F-213C-41A3-8422-5F0046A7E7C7}"/>
          </ac:spMkLst>
        </pc:spChg>
        <pc:spChg chg="add del mod">
          <ac:chgData name="Dian Sa'adillah Maylawati" userId="5f7ec0ff095f2739" providerId="LiveId" clId="{9FC46311-DCD2-4299-9E3D-759654C9EC6E}" dt="2022-02-23T04:55:40.699" v="57"/>
          <ac:spMkLst>
            <pc:docMk/>
            <pc:sldMk cId="3503046732" sldId="271"/>
            <ac:spMk id="13" creationId="{C3BA668C-3547-498F-B1D2-4CC9638D9E2C}"/>
          </ac:spMkLst>
        </pc:spChg>
        <pc:spChg chg="add del mod">
          <ac:chgData name="Dian Sa'adillah Maylawati" userId="5f7ec0ff095f2739" providerId="LiveId" clId="{9FC46311-DCD2-4299-9E3D-759654C9EC6E}" dt="2022-02-23T04:55:40.699" v="57"/>
          <ac:spMkLst>
            <pc:docMk/>
            <pc:sldMk cId="3503046732" sldId="271"/>
            <ac:spMk id="14" creationId="{7D185498-AFBA-430E-B87E-850D23F9B99B}"/>
          </ac:spMkLst>
        </pc:spChg>
        <pc:spChg chg="add del mod">
          <ac:chgData name="Dian Sa'adillah Maylawati" userId="5f7ec0ff095f2739" providerId="LiveId" clId="{9FC46311-DCD2-4299-9E3D-759654C9EC6E}" dt="2022-02-23T04:56:21.609" v="62" actId="478"/>
          <ac:spMkLst>
            <pc:docMk/>
            <pc:sldMk cId="3503046732" sldId="271"/>
            <ac:spMk id="17" creationId="{767683D4-36DE-43E6-83C2-D293181CEB89}"/>
          </ac:spMkLst>
        </pc:spChg>
        <pc:spChg chg="mod">
          <ac:chgData name="Dian Sa'adillah Maylawati" userId="5f7ec0ff095f2739" providerId="LiveId" clId="{9FC46311-DCD2-4299-9E3D-759654C9EC6E}" dt="2022-02-23T04:56:07.072" v="61"/>
          <ac:spMkLst>
            <pc:docMk/>
            <pc:sldMk cId="3503046732" sldId="271"/>
            <ac:spMk id="19" creationId="{2433BBA2-076A-479B-BA35-5673C410C1BC}"/>
          </ac:spMkLst>
        </pc:spChg>
        <pc:spChg chg="mod">
          <ac:chgData name="Dian Sa'adillah Maylawati" userId="5f7ec0ff095f2739" providerId="LiveId" clId="{9FC46311-DCD2-4299-9E3D-759654C9EC6E}" dt="2022-02-23T04:56:07.072" v="61"/>
          <ac:spMkLst>
            <pc:docMk/>
            <pc:sldMk cId="3503046732" sldId="271"/>
            <ac:spMk id="20" creationId="{1AF837C8-999B-44B5-94A9-39EB49340491}"/>
          </ac:spMkLst>
        </pc:spChg>
        <pc:spChg chg="add del mod">
          <ac:chgData name="Dian Sa'adillah Maylawati" userId="5f7ec0ff095f2739" providerId="LiveId" clId="{9FC46311-DCD2-4299-9E3D-759654C9EC6E}" dt="2022-02-23T04:56:21.609" v="62" actId="478"/>
          <ac:spMkLst>
            <pc:docMk/>
            <pc:sldMk cId="3503046732" sldId="271"/>
            <ac:spMk id="24" creationId="{C5971670-992A-4CEC-90B0-EC9ED4EC8F9C}"/>
          </ac:spMkLst>
        </pc:spChg>
        <pc:spChg chg="add del mod">
          <ac:chgData name="Dian Sa'adillah Maylawati" userId="5f7ec0ff095f2739" providerId="LiveId" clId="{9FC46311-DCD2-4299-9E3D-759654C9EC6E}" dt="2022-02-23T04:56:21.609" v="62" actId="478"/>
          <ac:spMkLst>
            <pc:docMk/>
            <pc:sldMk cId="3503046732" sldId="271"/>
            <ac:spMk id="25" creationId="{0C6E7154-20FA-44B5-9F41-88057B26B35E}"/>
          </ac:spMkLst>
        </pc:spChg>
        <pc:spChg chg="add del mod">
          <ac:chgData name="Dian Sa'adillah Maylawati" userId="5f7ec0ff095f2739" providerId="LiveId" clId="{9FC46311-DCD2-4299-9E3D-759654C9EC6E}" dt="2022-02-23T04:56:21.609" v="62" actId="478"/>
          <ac:spMkLst>
            <pc:docMk/>
            <pc:sldMk cId="3503046732" sldId="271"/>
            <ac:spMk id="26" creationId="{CE1AFC04-C8D7-442E-8C85-2949CD72B71C}"/>
          </ac:spMkLst>
        </pc:spChg>
        <pc:spChg chg="add del mod">
          <ac:chgData name="Dian Sa'adillah Maylawati" userId="5f7ec0ff095f2739" providerId="LiveId" clId="{9FC46311-DCD2-4299-9E3D-759654C9EC6E}" dt="2022-02-23T04:56:24.610" v="63" actId="478"/>
          <ac:spMkLst>
            <pc:docMk/>
            <pc:sldMk cId="3503046732" sldId="271"/>
            <ac:spMk id="30" creationId="{A33C6109-71AA-400C-B866-3D39920B13F8}"/>
          </ac:spMkLst>
        </pc:spChg>
        <pc:spChg chg="add mod">
          <ac:chgData name="Dian Sa'adillah Maylawati" userId="5f7ec0ff095f2739" providerId="LiveId" clId="{9FC46311-DCD2-4299-9E3D-759654C9EC6E}" dt="2022-02-23T04:56:25.124" v="64"/>
          <ac:spMkLst>
            <pc:docMk/>
            <pc:sldMk cId="3503046732" sldId="271"/>
            <ac:spMk id="31" creationId="{ECBF4ADD-D1FE-422E-BCD5-C736ACFD9CF5}"/>
          </ac:spMkLst>
        </pc:spChg>
        <pc:spChg chg="add mod">
          <ac:chgData name="Dian Sa'adillah Maylawati" userId="5f7ec0ff095f2739" providerId="LiveId" clId="{9FC46311-DCD2-4299-9E3D-759654C9EC6E}" dt="2022-02-23T04:56:25.124" v="64"/>
          <ac:spMkLst>
            <pc:docMk/>
            <pc:sldMk cId="3503046732" sldId="271"/>
            <ac:spMk id="32" creationId="{1A268EDF-8476-4626-9AF9-072B7C85C6F1}"/>
          </ac:spMkLst>
        </pc:spChg>
        <pc:spChg chg="add mod">
          <ac:chgData name="Dian Sa'adillah Maylawati" userId="5f7ec0ff095f2739" providerId="LiveId" clId="{9FC46311-DCD2-4299-9E3D-759654C9EC6E}" dt="2022-02-23T04:56:25.124" v="64"/>
          <ac:spMkLst>
            <pc:docMk/>
            <pc:sldMk cId="3503046732" sldId="271"/>
            <ac:spMk id="33" creationId="{48FFC7F4-6C91-401D-84F0-146C6BFA633C}"/>
          </ac:spMkLst>
        </pc:spChg>
        <pc:spChg chg="add mod">
          <ac:chgData name="Dian Sa'adillah Maylawati" userId="5f7ec0ff095f2739" providerId="LiveId" clId="{9FC46311-DCD2-4299-9E3D-759654C9EC6E}" dt="2022-02-23T04:56:25.124" v="64"/>
          <ac:spMkLst>
            <pc:docMk/>
            <pc:sldMk cId="3503046732" sldId="271"/>
            <ac:spMk id="34" creationId="{5DA13422-9076-4182-A828-75624DF4C5BC}"/>
          </ac:spMkLst>
        </pc:spChg>
        <pc:spChg chg="mod">
          <ac:chgData name="Dian Sa'adillah Maylawati" userId="5f7ec0ff095f2739" providerId="LiveId" clId="{9FC46311-DCD2-4299-9E3D-759654C9EC6E}" dt="2022-02-23T04:56:25.124" v="64"/>
          <ac:spMkLst>
            <pc:docMk/>
            <pc:sldMk cId="3503046732" sldId="271"/>
            <ac:spMk id="36" creationId="{47AB3DD9-234C-4134-BD8A-859833EC6DD0}"/>
          </ac:spMkLst>
        </pc:spChg>
        <pc:spChg chg="mod">
          <ac:chgData name="Dian Sa'adillah Maylawati" userId="5f7ec0ff095f2739" providerId="LiveId" clId="{9FC46311-DCD2-4299-9E3D-759654C9EC6E}" dt="2022-02-23T04:56:25.124" v="64"/>
          <ac:spMkLst>
            <pc:docMk/>
            <pc:sldMk cId="3503046732" sldId="271"/>
            <ac:spMk id="37" creationId="{F7B7C8B6-AED9-4437-8785-C36EA5289C2C}"/>
          </ac:spMkLst>
        </pc:spChg>
        <pc:spChg chg="mod">
          <ac:chgData name="Dian Sa'adillah Maylawati" userId="5f7ec0ff095f2739" providerId="LiveId" clId="{9FC46311-DCD2-4299-9E3D-759654C9EC6E}" dt="2022-02-23T04:56:25.124" v="64"/>
          <ac:spMkLst>
            <pc:docMk/>
            <pc:sldMk cId="3503046732" sldId="271"/>
            <ac:spMk id="39" creationId="{53C899C9-0826-4BB5-B79F-2B831B73D7AE}"/>
          </ac:spMkLst>
        </pc:spChg>
        <pc:spChg chg="mod">
          <ac:chgData name="Dian Sa'adillah Maylawati" userId="5f7ec0ff095f2739" providerId="LiveId" clId="{9FC46311-DCD2-4299-9E3D-759654C9EC6E}" dt="2022-02-23T04:56:25.124" v="64"/>
          <ac:spMkLst>
            <pc:docMk/>
            <pc:sldMk cId="3503046732" sldId="271"/>
            <ac:spMk id="40" creationId="{06FB2166-D631-4B7F-A0A7-4562C8BBE00F}"/>
          </ac:spMkLst>
        </pc:spChg>
        <pc:spChg chg="add mod">
          <ac:chgData name="Dian Sa'adillah Maylawati" userId="5f7ec0ff095f2739" providerId="LiveId" clId="{9FC46311-DCD2-4299-9E3D-759654C9EC6E}" dt="2022-02-23T04:56:25.124" v="64"/>
          <ac:spMkLst>
            <pc:docMk/>
            <pc:sldMk cId="3503046732" sldId="271"/>
            <ac:spMk id="44" creationId="{512594AF-BD4F-4580-9308-B1F1FF38F505}"/>
          </ac:spMkLst>
        </pc:spChg>
        <pc:spChg chg="add mod">
          <ac:chgData name="Dian Sa'adillah Maylawati" userId="5f7ec0ff095f2739" providerId="LiveId" clId="{9FC46311-DCD2-4299-9E3D-759654C9EC6E}" dt="2022-02-23T04:56:25.124" v="64"/>
          <ac:spMkLst>
            <pc:docMk/>
            <pc:sldMk cId="3503046732" sldId="271"/>
            <ac:spMk id="45" creationId="{8287EDFD-7CA5-4048-A7D2-6A41436B50B6}"/>
          </ac:spMkLst>
        </pc:spChg>
        <pc:spChg chg="add mod">
          <ac:chgData name="Dian Sa'adillah Maylawati" userId="5f7ec0ff095f2739" providerId="LiveId" clId="{9FC46311-DCD2-4299-9E3D-759654C9EC6E}" dt="2022-02-23T04:56:25.124" v="64"/>
          <ac:spMkLst>
            <pc:docMk/>
            <pc:sldMk cId="3503046732" sldId="271"/>
            <ac:spMk id="46" creationId="{347553AE-CE9B-42F6-8818-1509D7233735}"/>
          </ac:spMkLst>
        </pc:spChg>
        <pc:grpChg chg="add del mod">
          <ac:chgData name="Dian Sa'adillah Maylawati" userId="5f7ec0ff095f2739" providerId="LiveId" clId="{9FC46311-DCD2-4299-9E3D-759654C9EC6E}" dt="2022-02-23T04:55:40.699" v="57"/>
          <ac:grpSpMkLst>
            <pc:docMk/>
            <pc:sldMk cId="3503046732" sldId="271"/>
            <ac:grpSpMk id="7" creationId="{13659185-889E-4609-B799-9AB7E28D71D0}"/>
          </ac:grpSpMkLst>
        </pc:grpChg>
        <pc:grpChg chg="add del mod">
          <ac:chgData name="Dian Sa'adillah Maylawati" userId="5f7ec0ff095f2739" providerId="LiveId" clId="{9FC46311-DCD2-4299-9E3D-759654C9EC6E}" dt="2022-02-23T04:56:21.609" v="62" actId="478"/>
          <ac:grpSpMkLst>
            <pc:docMk/>
            <pc:sldMk cId="3503046732" sldId="271"/>
            <ac:grpSpMk id="18" creationId="{EC255FDB-C66E-4377-94BA-46C28E310A8F}"/>
          </ac:grpSpMkLst>
        </pc:grpChg>
        <pc:grpChg chg="add mod">
          <ac:chgData name="Dian Sa'adillah Maylawati" userId="5f7ec0ff095f2739" providerId="LiveId" clId="{9FC46311-DCD2-4299-9E3D-759654C9EC6E}" dt="2022-02-23T04:56:25.124" v="64"/>
          <ac:grpSpMkLst>
            <pc:docMk/>
            <pc:sldMk cId="3503046732" sldId="271"/>
            <ac:grpSpMk id="35" creationId="{B5F38497-9F58-4FEE-8EF8-0C1050054EBC}"/>
          </ac:grpSpMkLst>
        </pc:grpChg>
        <pc:grpChg chg="add mod">
          <ac:chgData name="Dian Sa'adillah Maylawati" userId="5f7ec0ff095f2739" providerId="LiveId" clId="{9FC46311-DCD2-4299-9E3D-759654C9EC6E}" dt="2022-02-23T04:56:25.124" v="64"/>
          <ac:grpSpMkLst>
            <pc:docMk/>
            <pc:sldMk cId="3503046732" sldId="271"/>
            <ac:grpSpMk id="38" creationId="{B2E21A43-BDD7-4A0D-8E2A-A64147869229}"/>
          </ac:grpSpMkLst>
        </pc:grpChg>
        <pc:graphicFrameChg chg="add del mod">
          <ac:chgData name="Dian Sa'adillah Maylawati" userId="5f7ec0ff095f2739" providerId="LiveId" clId="{9FC46311-DCD2-4299-9E3D-759654C9EC6E}" dt="2022-02-23T04:55:40.699" v="57"/>
          <ac:graphicFrameMkLst>
            <pc:docMk/>
            <pc:sldMk cId="3503046732" sldId="271"/>
            <ac:graphicFrameMk id="15" creationId="{E7133AA9-6D6C-4636-8DFB-83245F924165}"/>
          </ac:graphicFrameMkLst>
        </pc:graphicFrameChg>
        <pc:graphicFrameChg chg="add del mod">
          <ac:chgData name="Dian Sa'adillah Maylawati" userId="5f7ec0ff095f2739" providerId="LiveId" clId="{9FC46311-DCD2-4299-9E3D-759654C9EC6E}" dt="2022-02-23T04:56:21.609" v="62" actId="478"/>
          <ac:graphicFrameMkLst>
            <pc:docMk/>
            <pc:sldMk cId="3503046732" sldId="271"/>
            <ac:graphicFrameMk id="27" creationId="{10AADC94-CE1F-4724-BA13-2194E340BE72}"/>
          </ac:graphicFrameMkLst>
        </pc:graphicFrameChg>
        <pc:graphicFrameChg chg="add mod">
          <ac:chgData name="Dian Sa'adillah Maylawati" userId="5f7ec0ff095f2739" providerId="LiveId" clId="{9FC46311-DCD2-4299-9E3D-759654C9EC6E}" dt="2022-02-23T04:56:25.124" v="64"/>
          <ac:graphicFrameMkLst>
            <pc:docMk/>
            <pc:sldMk cId="3503046732" sldId="271"/>
            <ac:graphicFrameMk id="47" creationId="{C14374F0-7E24-4A8F-8099-A75939DD1212}"/>
          </ac:graphicFrameMkLst>
        </pc:graphicFrameChg>
        <pc:cxnChg chg="add del mod">
          <ac:chgData name="Dian Sa'adillah Maylawati" userId="5f7ec0ff095f2739" providerId="LiveId" clId="{9FC46311-DCD2-4299-9E3D-759654C9EC6E}" dt="2022-02-23T04:55:40.699" v="57"/>
          <ac:cxnSpMkLst>
            <pc:docMk/>
            <pc:sldMk cId="3503046732" sldId="271"/>
            <ac:cxnSpMk id="10" creationId="{82B2C51C-F99F-46F9-B532-01B0465FCCAE}"/>
          </ac:cxnSpMkLst>
        </pc:cxnChg>
        <pc:cxnChg chg="add del mod">
          <ac:chgData name="Dian Sa'adillah Maylawati" userId="5f7ec0ff095f2739" providerId="LiveId" clId="{9FC46311-DCD2-4299-9E3D-759654C9EC6E}" dt="2022-02-23T04:55:40.699" v="57"/>
          <ac:cxnSpMkLst>
            <pc:docMk/>
            <pc:sldMk cId="3503046732" sldId="271"/>
            <ac:cxnSpMk id="11" creationId="{F0DAF310-3633-4C7B-9084-CC0120742A25}"/>
          </ac:cxnSpMkLst>
        </pc:cxnChg>
        <pc:cxnChg chg="add del mod">
          <ac:chgData name="Dian Sa'adillah Maylawati" userId="5f7ec0ff095f2739" providerId="LiveId" clId="{9FC46311-DCD2-4299-9E3D-759654C9EC6E}" dt="2022-02-23T04:55:40.699" v="57"/>
          <ac:cxnSpMkLst>
            <pc:docMk/>
            <pc:sldMk cId="3503046732" sldId="271"/>
            <ac:cxnSpMk id="16" creationId="{9031E933-1688-4884-B663-51B7A685E439}"/>
          </ac:cxnSpMkLst>
        </pc:cxnChg>
        <pc:cxnChg chg="add del mod">
          <ac:chgData name="Dian Sa'adillah Maylawati" userId="5f7ec0ff095f2739" providerId="LiveId" clId="{9FC46311-DCD2-4299-9E3D-759654C9EC6E}" dt="2022-02-23T04:56:21.609" v="62" actId="478"/>
          <ac:cxnSpMkLst>
            <pc:docMk/>
            <pc:sldMk cId="3503046732" sldId="271"/>
            <ac:cxnSpMk id="21" creationId="{C9E848AD-D8B5-4265-A5F0-B1B2D965C1CF}"/>
          </ac:cxnSpMkLst>
        </pc:cxnChg>
        <pc:cxnChg chg="add del mod">
          <ac:chgData name="Dian Sa'adillah Maylawati" userId="5f7ec0ff095f2739" providerId="LiveId" clId="{9FC46311-DCD2-4299-9E3D-759654C9EC6E}" dt="2022-02-23T04:56:21.609" v="62" actId="478"/>
          <ac:cxnSpMkLst>
            <pc:docMk/>
            <pc:sldMk cId="3503046732" sldId="271"/>
            <ac:cxnSpMk id="22" creationId="{1D8FB92C-311A-4E3D-8774-11230598F073}"/>
          </ac:cxnSpMkLst>
        </pc:cxnChg>
        <pc:cxnChg chg="add del mod">
          <ac:chgData name="Dian Sa'adillah Maylawati" userId="5f7ec0ff095f2739" providerId="LiveId" clId="{9FC46311-DCD2-4299-9E3D-759654C9EC6E}" dt="2022-02-23T04:56:21.609" v="62" actId="478"/>
          <ac:cxnSpMkLst>
            <pc:docMk/>
            <pc:sldMk cId="3503046732" sldId="271"/>
            <ac:cxnSpMk id="23" creationId="{AA0A0E79-F8BE-4A43-BA9C-F7FC76E8821F}"/>
          </ac:cxnSpMkLst>
        </pc:cxnChg>
        <pc:cxnChg chg="add del mod">
          <ac:chgData name="Dian Sa'adillah Maylawati" userId="5f7ec0ff095f2739" providerId="LiveId" clId="{9FC46311-DCD2-4299-9E3D-759654C9EC6E}" dt="2022-02-23T04:56:21.609" v="62" actId="478"/>
          <ac:cxnSpMkLst>
            <pc:docMk/>
            <pc:sldMk cId="3503046732" sldId="271"/>
            <ac:cxnSpMk id="28" creationId="{2EFEDE06-B083-4E69-B35B-021177113E08}"/>
          </ac:cxnSpMkLst>
        </pc:cxnChg>
        <pc:cxnChg chg="add mod">
          <ac:chgData name="Dian Sa'adillah Maylawati" userId="5f7ec0ff095f2739" providerId="LiveId" clId="{9FC46311-DCD2-4299-9E3D-759654C9EC6E}" dt="2022-02-23T04:56:25.124" v="64"/>
          <ac:cxnSpMkLst>
            <pc:docMk/>
            <pc:sldMk cId="3503046732" sldId="271"/>
            <ac:cxnSpMk id="41" creationId="{0FF5B3E9-9E35-4660-AC7F-EDBDE5570396}"/>
          </ac:cxnSpMkLst>
        </pc:cxnChg>
        <pc:cxnChg chg="add mod">
          <ac:chgData name="Dian Sa'adillah Maylawati" userId="5f7ec0ff095f2739" providerId="LiveId" clId="{9FC46311-DCD2-4299-9E3D-759654C9EC6E}" dt="2022-02-23T04:56:25.124" v="64"/>
          <ac:cxnSpMkLst>
            <pc:docMk/>
            <pc:sldMk cId="3503046732" sldId="271"/>
            <ac:cxnSpMk id="42" creationId="{A6D55496-6B8A-48C9-BC08-530A4C3F79B6}"/>
          </ac:cxnSpMkLst>
        </pc:cxnChg>
        <pc:cxnChg chg="add mod">
          <ac:chgData name="Dian Sa'adillah Maylawati" userId="5f7ec0ff095f2739" providerId="LiveId" clId="{9FC46311-DCD2-4299-9E3D-759654C9EC6E}" dt="2022-02-23T04:56:25.124" v="64"/>
          <ac:cxnSpMkLst>
            <pc:docMk/>
            <pc:sldMk cId="3503046732" sldId="271"/>
            <ac:cxnSpMk id="43" creationId="{1ED3F962-C3AD-4C45-9F99-F02AA410A723}"/>
          </ac:cxnSpMkLst>
        </pc:cxnChg>
        <pc:cxnChg chg="add mod">
          <ac:chgData name="Dian Sa'adillah Maylawati" userId="5f7ec0ff095f2739" providerId="LiveId" clId="{9FC46311-DCD2-4299-9E3D-759654C9EC6E}" dt="2022-02-23T04:56:25.124" v="64"/>
          <ac:cxnSpMkLst>
            <pc:docMk/>
            <pc:sldMk cId="3503046732" sldId="271"/>
            <ac:cxnSpMk id="48" creationId="{262F9432-05D8-4A45-943E-D57877B01D75}"/>
          </ac:cxnSpMkLst>
        </pc:cxnChg>
      </pc:sldChg>
      <pc:sldChg chg="new del">
        <pc:chgData name="Dian Sa'adillah Maylawati" userId="5f7ec0ff095f2739" providerId="LiveId" clId="{9FC46311-DCD2-4299-9E3D-759654C9EC6E}" dt="2022-02-23T04:55:47.711" v="59" actId="680"/>
        <pc:sldMkLst>
          <pc:docMk/>
          <pc:sldMk cId="448685943" sldId="272"/>
        </pc:sldMkLst>
      </pc:sldChg>
      <pc:sldChg chg="del">
        <pc:chgData name="Dian Sa'adillah Maylawati" userId="5f7ec0ff095f2739" providerId="LiveId" clId="{9FC46311-DCD2-4299-9E3D-759654C9EC6E}" dt="2022-02-23T04:49:28.526" v="0" actId="47"/>
        <pc:sldMkLst>
          <pc:docMk/>
          <pc:sldMk cId="2753191012" sldId="272"/>
        </pc:sldMkLst>
      </pc:sldChg>
      <pc:sldChg chg="addSp delSp modSp new mod">
        <pc:chgData name="Dian Sa'adillah Maylawati" userId="5f7ec0ff095f2739" providerId="LiveId" clId="{9FC46311-DCD2-4299-9E3D-759654C9EC6E}" dt="2022-02-23T04:57:36.884" v="80" actId="478"/>
        <pc:sldMkLst>
          <pc:docMk/>
          <pc:sldMk cId="3721270189" sldId="272"/>
        </pc:sldMkLst>
        <pc:spChg chg="del">
          <ac:chgData name="Dian Sa'adillah Maylawati" userId="5f7ec0ff095f2739" providerId="LiveId" clId="{9FC46311-DCD2-4299-9E3D-759654C9EC6E}" dt="2022-02-23T04:56:53.356" v="68" actId="478"/>
          <ac:spMkLst>
            <pc:docMk/>
            <pc:sldMk cId="3721270189" sldId="272"/>
            <ac:spMk id="2" creationId="{47FC9CE8-D36C-4535-8591-16D710098E46}"/>
          </ac:spMkLst>
        </pc:spChg>
        <pc:spChg chg="add mod">
          <ac:chgData name="Dian Sa'adillah Maylawati" userId="5f7ec0ff095f2739" providerId="LiveId" clId="{9FC46311-DCD2-4299-9E3D-759654C9EC6E}" dt="2022-02-23T04:56:53.808" v="69"/>
          <ac:spMkLst>
            <pc:docMk/>
            <pc:sldMk cId="3721270189" sldId="272"/>
            <ac:spMk id="6" creationId="{D02D1396-6DD4-48B1-B98F-58147489F85A}"/>
          </ac:spMkLst>
        </pc:spChg>
        <pc:spChg chg="add del mod">
          <ac:chgData name="Dian Sa'adillah Maylawati" userId="5f7ec0ff095f2739" providerId="LiveId" clId="{9FC46311-DCD2-4299-9E3D-759654C9EC6E}" dt="2022-02-23T04:57:31.628" v="78" actId="478"/>
          <ac:spMkLst>
            <pc:docMk/>
            <pc:sldMk cId="3721270189" sldId="272"/>
            <ac:spMk id="7" creationId="{90E75B6C-8376-46F1-80A8-8802C436FF53}"/>
          </ac:spMkLst>
        </pc:spChg>
        <pc:spChg chg="add del mod">
          <ac:chgData name="Dian Sa'adillah Maylawati" userId="5f7ec0ff095f2739" providerId="LiveId" clId="{9FC46311-DCD2-4299-9E3D-759654C9EC6E}" dt="2022-02-23T04:57:34.582" v="79" actId="478"/>
          <ac:spMkLst>
            <pc:docMk/>
            <pc:sldMk cId="3721270189" sldId="272"/>
            <ac:spMk id="8" creationId="{031EAC01-BD94-4DD1-9601-75AD83D84680}"/>
          </ac:spMkLst>
        </pc:spChg>
        <pc:spChg chg="add del mod">
          <ac:chgData name="Dian Sa'adillah Maylawati" userId="5f7ec0ff095f2739" providerId="LiveId" clId="{9FC46311-DCD2-4299-9E3D-759654C9EC6E}" dt="2022-02-23T04:57:36.884" v="80" actId="478"/>
          <ac:spMkLst>
            <pc:docMk/>
            <pc:sldMk cId="3721270189" sldId="272"/>
            <ac:spMk id="9" creationId="{7BA0EBD2-0684-44F7-A50C-1971C1658EA1}"/>
          </ac:spMkLst>
        </pc:spChg>
        <pc:spChg chg="add mod">
          <ac:chgData name="Dian Sa'adillah Maylawati" userId="5f7ec0ff095f2739" providerId="LiveId" clId="{9FC46311-DCD2-4299-9E3D-759654C9EC6E}" dt="2022-02-23T04:56:53.808" v="69"/>
          <ac:spMkLst>
            <pc:docMk/>
            <pc:sldMk cId="3721270189" sldId="272"/>
            <ac:spMk id="10" creationId="{50F9A269-9A59-4D7E-9841-8C443D5E7F9D}"/>
          </ac:spMkLst>
        </pc:spChg>
      </pc:sldChg>
      <pc:sldChg chg="del">
        <pc:chgData name="Dian Sa'adillah Maylawati" userId="5f7ec0ff095f2739" providerId="LiveId" clId="{9FC46311-DCD2-4299-9E3D-759654C9EC6E}" dt="2022-02-23T04:49:28.526" v="0" actId="47"/>
        <pc:sldMkLst>
          <pc:docMk/>
          <pc:sldMk cId="824342955" sldId="273"/>
        </pc:sldMkLst>
      </pc:sldChg>
      <pc:sldChg chg="addSp delSp modSp new mod">
        <pc:chgData name="Dian Sa'adillah Maylawati" userId="5f7ec0ff095f2739" providerId="LiveId" clId="{9FC46311-DCD2-4299-9E3D-759654C9EC6E}" dt="2022-02-23T04:57:18.489" v="75" actId="478"/>
        <pc:sldMkLst>
          <pc:docMk/>
          <pc:sldMk cId="3094081875" sldId="273"/>
        </pc:sldMkLst>
        <pc:spChg chg="del">
          <ac:chgData name="Dian Sa'adillah Maylawati" userId="5f7ec0ff095f2739" providerId="LiveId" clId="{9FC46311-DCD2-4299-9E3D-759654C9EC6E}" dt="2022-02-23T04:57:07.139" v="71" actId="478"/>
          <ac:spMkLst>
            <pc:docMk/>
            <pc:sldMk cId="3094081875" sldId="273"/>
            <ac:spMk id="2" creationId="{2212BF33-41BA-48DF-8624-F6C6C6961579}"/>
          </ac:spMkLst>
        </pc:spChg>
        <pc:spChg chg="add mod">
          <ac:chgData name="Dian Sa'adillah Maylawati" userId="5f7ec0ff095f2739" providerId="LiveId" clId="{9FC46311-DCD2-4299-9E3D-759654C9EC6E}" dt="2022-02-23T04:57:07.639" v="72"/>
          <ac:spMkLst>
            <pc:docMk/>
            <pc:sldMk cId="3094081875" sldId="273"/>
            <ac:spMk id="6" creationId="{38078B73-5578-4EEC-AF36-0F5AE37BD97E}"/>
          </ac:spMkLst>
        </pc:spChg>
        <pc:spChg chg="add del mod">
          <ac:chgData name="Dian Sa'adillah Maylawati" userId="5f7ec0ff095f2739" providerId="LiveId" clId="{9FC46311-DCD2-4299-9E3D-759654C9EC6E}" dt="2022-02-23T04:57:13.488" v="73" actId="478"/>
          <ac:spMkLst>
            <pc:docMk/>
            <pc:sldMk cId="3094081875" sldId="273"/>
            <ac:spMk id="7" creationId="{BD5F68E1-A52B-4938-A1E9-7C8C2B15DDD4}"/>
          </ac:spMkLst>
        </pc:spChg>
        <pc:spChg chg="add del mod">
          <ac:chgData name="Dian Sa'adillah Maylawati" userId="5f7ec0ff095f2739" providerId="LiveId" clId="{9FC46311-DCD2-4299-9E3D-759654C9EC6E}" dt="2022-02-23T04:57:15.974" v="74" actId="478"/>
          <ac:spMkLst>
            <pc:docMk/>
            <pc:sldMk cId="3094081875" sldId="273"/>
            <ac:spMk id="8" creationId="{5326ABDD-01B4-4774-8D0B-F24FE9C82623}"/>
          </ac:spMkLst>
        </pc:spChg>
        <pc:spChg chg="add del mod">
          <ac:chgData name="Dian Sa'adillah Maylawati" userId="5f7ec0ff095f2739" providerId="LiveId" clId="{9FC46311-DCD2-4299-9E3D-759654C9EC6E}" dt="2022-02-23T04:57:18.489" v="75" actId="478"/>
          <ac:spMkLst>
            <pc:docMk/>
            <pc:sldMk cId="3094081875" sldId="273"/>
            <ac:spMk id="9" creationId="{171EC09A-EDD6-423E-98F1-CB50DBCB8358}"/>
          </ac:spMkLst>
        </pc:spChg>
        <pc:graphicFrameChg chg="add mod">
          <ac:chgData name="Dian Sa'adillah Maylawati" userId="5f7ec0ff095f2739" providerId="LiveId" clId="{9FC46311-DCD2-4299-9E3D-759654C9EC6E}" dt="2022-02-23T04:57:07.639" v="72"/>
          <ac:graphicFrameMkLst>
            <pc:docMk/>
            <pc:sldMk cId="3094081875" sldId="273"/>
            <ac:graphicFrameMk id="10" creationId="{A264C581-34CA-48A2-B093-762DCCD0B085}"/>
          </ac:graphicFrameMkLst>
        </pc:graphicFrameChg>
        <pc:picChg chg="add mod">
          <ac:chgData name="Dian Sa'adillah Maylawati" userId="5f7ec0ff095f2739" providerId="LiveId" clId="{9FC46311-DCD2-4299-9E3D-759654C9EC6E}" dt="2022-02-23T04:57:07.639" v="72"/>
          <ac:picMkLst>
            <pc:docMk/>
            <pc:sldMk cId="3094081875" sldId="273"/>
            <ac:picMk id="11" creationId="{D3CE4851-8C9A-41D7-AC94-6C078D420916}"/>
          </ac:picMkLst>
        </pc:picChg>
      </pc:sldChg>
      <pc:sldChg chg="addSp modSp new">
        <pc:chgData name="Dian Sa'adillah Maylawati" userId="5f7ec0ff095f2739" providerId="LiveId" clId="{9FC46311-DCD2-4299-9E3D-759654C9EC6E}" dt="2022-02-23T04:58:58.211" v="86"/>
        <pc:sldMkLst>
          <pc:docMk/>
          <pc:sldMk cId="2280543169" sldId="274"/>
        </pc:sldMkLst>
        <pc:spChg chg="add mod">
          <ac:chgData name="Dian Sa'adillah Maylawati" userId="5f7ec0ff095f2739" providerId="LiveId" clId="{9FC46311-DCD2-4299-9E3D-759654C9EC6E}" dt="2022-02-23T04:58:58.211" v="86"/>
          <ac:spMkLst>
            <pc:docMk/>
            <pc:sldMk cId="2280543169" sldId="274"/>
            <ac:spMk id="3" creationId="{2A3953D0-F43F-4536-9E2F-ABA48FEB936E}"/>
          </ac:spMkLst>
        </pc:spChg>
        <pc:spChg chg="add mod">
          <ac:chgData name="Dian Sa'adillah Maylawati" userId="5f7ec0ff095f2739" providerId="LiveId" clId="{9FC46311-DCD2-4299-9E3D-759654C9EC6E}" dt="2022-02-23T04:58:58.211" v="86"/>
          <ac:spMkLst>
            <pc:docMk/>
            <pc:sldMk cId="2280543169" sldId="274"/>
            <ac:spMk id="4" creationId="{69960069-31CF-4EC6-BA99-DFC0A4363187}"/>
          </ac:spMkLst>
        </pc:spChg>
        <pc:spChg chg="add mod">
          <ac:chgData name="Dian Sa'adillah Maylawati" userId="5f7ec0ff095f2739" providerId="LiveId" clId="{9FC46311-DCD2-4299-9E3D-759654C9EC6E}" dt="2022-02-23T04:58:58.211" v="86"/>
          <ac:spMkLst>
            <pc:docMk/>
            <pc:sldMk cId="2280543169" sldId="274"/>
            <ac:spMk id="5" creationId="{8867C757-E448-4730-A1A5-FC343F86E7FA}"/>
          </ac:spMkLst>
        </pc:spChg>
        <pc:spChg chg="add mod">
          <ac:chgData name="Dian Sa'adillah Maylawati" userId="5f7ec0ff095f2739" providerId="LiveId" clId="{9FC46311-DCD2-4299-9E3D-759654C9EC6E}" dt="2022-02-23T04:58:58.211" v="86"/>
          <ac:spMkLst>
            <pc:docMk/>
            <pc:sldMk cId="2280543169" sldId="274"/>
            <ac:spMk id="6" creationId="{95607935-88D6-4E83-A22E-24020307B755}"/>
          </ac:spMkLst>
        </pc:spChg>
        <pc:picChg chg="add mod">
          <ac:chgData name="Dian Sa'adillah Maylawati" userId="5f7ec0ff095f2739" providerId="LiveId" clId="{9FC46311-DCD2-4299-9E3D-759654C9EC6E}" dt="2022-02-23T04:58:58.211" v="86"/>
          <ac:picMkLst>
            <pc:docMk/>
            <pc:sldMk cId="2280543169" sldId="274"/>
            <ac:picMk id="2" creationId="{EF446768-BD72-4700-9E5D-85FE27C83CC6}"/>
          </ac:picMkLst>
        </pc:picChg>
      </pc:sldChg>
      <pc:sldChg chg="del">
        <pc:chgData name="Dian Sa'adillah Maylawati" userId="5f7ec0ff095f2739" providerId="LiveId" clId="{9FC46311-DCD2-4299-9E3D-759654C9EC6E}" dt="2022-02-23T04:49:28.526" v="0" actId="47"/>
        <pc:sldMkLst>
          <pc:docMk/>
          <pc:sldMk cId="3466473627" sldId="274"/>
        </pc:sldMkLst>
      </pc:sldChg>
      <pc:sldChg chg="modSp new mod">
        <pc:chgData name="Dian Sa'adillah Maylawati" userId="5f7ec0ff095f2739" providerId="LiveId" clId="{9FC46311-DCD2-4299-9E3D-759654C9EC6E}" dt="2022-02-23T04:59:10.150" v="94" actId="20577"/>
        <pc:sldMkLst>
          <pc:docMk/>
          <pc:sldMk cId="2397342079" sldId="275"/>
        </pc:sldMkLst>
        <pc:spChg chg="mod">
          <ac:chgData name="Dian Sa'adillah Maylawati" userId="5f7ec0ff095f2739" providerId="LiveId" clId="{9FC46311-DCD2-4299-9E3D-759654C9EC6E}" dt="2022-02-23T04:59:10.150" v="94" actId="20577"/>
          <ac:spMkLst>
            <pc:docMk/>
            <pc:sldMk cId="2397342079" sldId="275"/>
            <ac:spMk id="2" creationId="{D030BCB3-2F47-4BDD-B4F4-7EE8130E9DF3}"/>
          </ac:spMkLst>
        </pc:spChg>
      </pc:sldChg>
      <pc:sldChg chg="del">
        <pc:chgData name="Dian Sa'adillah Maylawati" userId="5f7ec0ff095f2739" providerId="LiveId" clId="{9FC46311-DCD2-4299-9E3D-759654C9EC6E}" dt="2022-02-23T04:49:28.526" v="0" actId="47"/>
        <pc:sldMkLst>
          <pc:docMk/>
          <pc:sldMk cId="2475581540" sldId="275"/>
        </pc:sldMkLst>
      </pc:sldChg>
      <pc:sldChg chg="del">
        <pc:chgData name="Dian Sa'adillah Maylawati" userId="5f7ec0ff095f2739" providerId="LiveId" clId="{9FC46311-DCD2-4299-9E3D-759654C9EC6E}" dt="2022-02-23T04:49:28.526" v="0" actId="47"/>
        <pc:sldMkLst>
          <pc:docMk/>
          <pc:sldMk cId="1625542050" sldId="276"/>
        </pc:sldMkLst>
      </pc:sldChg>
      <pc:sldChg chg="del">
        <pc:chgData name="Dian Sa'adillah Maylawati" userId="5f7ec0ff095f2739" providerId="LiveId" clId="{9FC46311-DCD2-4299-9E3D-759654C9EC6E}" dt="2022-02-23T04:49:28.526" v="0" actId="47"/>
        <pc:sldMkLst>
          <pc:docMk/>
          <pc:sldMk cId="1757081216" sldId="277"/>
        </pc:sldMkLst>
      </pc:sldChg>
      <pc:sldChg chg="del">
        <pc:chgData name="Dian Sa'adillah Maylawati" userId="5f7ec0ff095f2739" providerId="LiveId" clId="{9FC46311-DCD2-4299-9E3D-759654C9EC6E}" dt="2022-02-23T04:49:28.526" v="0" actId="47"/>
        <pc:sldMkLst>
          <pc:docMk/>
          <pc:sldMk cId="3842314971" sldId="278"/>
        </pc:sldMkLst>
      </pc:sldChg>
      <pc:sldChg chg="del">
        <pc:chgData name="Dian Sa'adillah Maylawati" userId="5f7ec0ff095f2739" providerId="LiveId" clId="{9FC46311-DCD2-4299-9E3D-759654C9EC6E}" dt="2022-02-23T04:49:28.526" v="0" actId="47"/>
        <pc:sldMkLst>
          <pc:docMk/>
          <pc:sldMk cId="341229295" sldId="279"/>
        </pc:sldMkLst>
      </pc:sldChg>
      <pc:sldChg chg="del">
        <pc:chgData name="Dian Sa'adillah Maylawati" userId="5f7ec0ff095f2739" providerId="LiveId" clId="{9FC46311-DCD2-4299-9E3D-759654C9EC6E}" dt="2022-02-23T04:49:28.526" v="0" actId="47"/>
        <pc:sldMkLst>
          <pc:docMk/>
          <pc:sldMk cId="2056474941" sldId="280"/>
        </pc:sldMkLst>
      </pc:sldChg>
      <pc:sldChg chg="del">
        <pc:chgData name="Dian Sa'adillah Maylawati" userId="5f7ec0ff095f2739" providerId="LiveId" clId="{9FC46311-DCD2-4299-9E3D-759654C9EC6E}" dt="2022-02-23T04:49:28.526" v="0" actId="47"/>
        <pc:sldMkLst>
          <pc:docMk/>
          <pc:sldMk cId="2044502859" sldId="281"/>
        </pc:sldMkLst>
      </pc:sldChg>
      <pc:sldChg chg="del">
        <pc:chgData name="Dian Sa'adillah Maylawati" userId="5f7ec0ff095f2739" providerId="LiveId" clId="{9FC46311-DCD2-4299-9E3D-759654C9EC6E}" dt="2022-02-23T04:49:28.526" v="0" actId="47"/>
        <pc:sldMkLst>
          <pc:docMk/>
          <pc:sldMk cId="1205908096" sldId="282"/>
        </pc:sldMkLst>
      </pc:sldChg>
      <pc:sldChg chg="del">
        <pc:chgData name="Dian Sa'adillah Maylawati" userId="5f7ec0ff095f2739" providerId="LiveId" clId="{9FC46311-DCD2-4299-9E3D-759654C9EC6E}" dt="2022-02-23T04:49:28.526" v="0" actId="47"/>
        <pc:sldMkLst>
          <pc:docMk/>
          <pc:sldMk cId="2733186877" sldId="283"/>
        </pc:sldMkLst>
      </pc:sldChg>
      <pc:sldChg chg="del">
        <pc:chgData name="Dian Sa'adillah Maylawati" userId="5f7ec0ff095f2739" providerId="LiveId" clId="{9FC46311-DCD2-4299-9E3D-759654C9EC6E}" dt="2022-02-23T04:49:28.526" v="0" actId="47"/>
        <pc:sldMkLst>
          <pc:docMk/>
          <pc:sldMk cId="2024527502" sldId="284"/>
        </pc:sldMkLst>
      </pc:sldChg>
      <pc:sldChg chg="del">
        <pc:chgData name="Dian Sa'adillah Maylawati" userId="5f7ec0ff095f2739" providerId="LiveId" clId="{9FC46311-DCD2-4299-9E3D-759654C9EC6E}" dt="2022-02-23T04:49:28.526" v="0" actId="47"/>
        <pc:sldMkLst>
          <pc:docMk/>
          <pc:sldMk cId="137706910" sldId="285"/>
        </pc:sldMkLst>
      </pc:sldChg>
      <pc:sldChg chg="del">
        <pc:chgData name="Dian Sa'adillah Maylawati" userId="5f7ec0ff095f2739" providerId="LiveId" clId="{9FC46311-DCD2-4299-9E3D-759654C9EC6E}" dt="2022-02-23T04:49:28.526" v="0" actId="47"/>
        <pc:sldMkLst>
          <pc:docMk/>
          <pc:sldMk cId="3289446234" sldId="286"/>
        </pc:sldMkLst>
      </pc:sldChg>
      <pc:sldChg chg="del">
        <pc:chgData name="Dian Sa'adillah Maylawati" userId="5f7ec0ff095f2739" providerId="LiveId" clId="{9FC46311-DCD2-4299-9E3D-759654C9EC6E}" dt="2022-02-23T04:49:28.526" v="0" actId="47"/>
        <pc:sldMkLst>
          <pc:docMk/>
          <pc:sldMk cId="853220255" sldId="287"/>
        </pc:sldMkLst>
      </pc:sldChg>
      <pc:sldChg chg="del">
        <pc:chgData name="Dian Sa'adillah Maylawati" userId="5f7ec0ff095f2739" providerId="LiveId" clId="{9FC46311-DCD2-4299-9E3D-759654C9EC6E}" dt="2022-02-23T04:49:28.526" v="0" actId="47"/>
        <pc:sldMkLst>
          <pc:docMk/>
          <pc:sldMk cId="719359433" sldId="288"/>
        </pc:sldMkLst>
      </pc:sldChg>
      <pc:sldChg chg="del">
        <pc:chgData name="Dian Sa'adillah Maylawati" userId="5f7ec0ff095f2739" providerId="LiveId" clId="{9FC46311-DCD2-4299-9E3D-759654C9EC6E}" dt="2022-02-23T04:49:28.526" v="0" actId="47"/>
        <pc:sldMkLst>
          <pc:docMk/>
          <pc:sldMk cId="1548643142" sldId="289"/>
        </pc:sldMkLst>
      </pc:sldChg>
      <pc:sldChg chg="del">
        <pc:chgData name="Dian Sa'adillah Maylawati" userId="5f7ec0ff095f2739" providerId="LiveId" clId="{9FC46311-DCD2-4299-9E3D-759654C9EC6E}" dt="2022-02-23T04:49:28.526" v="0" actId="47"/>
        <pc:sldMkLst>
          <pc:docMk/>
          <pc:sldMk cId="657173834" sldId="290"/>
        </pc:sldMkLst>
      </pc:sldChg>
      <pc:sldChg chg="del">
        <pc:chgData name="Dian Sa'adillah Maylawati" userId="5f7ec0ff095f2739" providerId="LiveId" clId="{9FC46311-DCD2-4299-9E3D-759654C9EC6E}" dt="2022-02-23T04:49:28.526" v="0" actId="47"/>
        <pc:sldMkLst>
          <pc:docMk/>
          <pc:sldMk cId="3123475596" sldId="291"/>
        </pc:sldMkLst>
      </pc:sldChg>
      <pc:sldChg chg="del">
        <pc:chgData name="Dian Sa'adillah Maylawati" userId="5f7ec0ff095f2739" providerId="LiveId" clId="{9FC46311-DCD2-4299-9E3D-759654C9EC6E}" dt="2022-02-23T04:49:28.526" v="0" actId="47"/>
        <pc:sldMkLst>
          <pc:docMk/>
          <pc:sldMk cId="3800124081" sldId="292"/>
        </pc:sldMkLst>
      </pc:sldChg>
      <pc:sldChg chg="del">
        <pc:chgData name="Dian Sa'adillah Maylawati" userId="5f7ec0ff095f2739" providerId="LiveId" clId="{9FC46311-DCD2-4299-9E3D-759654C9EC6E}" dt="2022-02-23T04:49:28.526" v="0" actId="47"/>
        <pc:sldMkLst>
          <pc:docMk/>
          <pc:sldMk cId="1950372873" sldId="293"/>
        </pc:sldMkLst>
      </pc:sldChg>
      <pc:sldChg chg="del">
        <pc:chgData name="Dian Sa'adillah Maylawati" userId="5f7ec0ff095f2739" providerId="LiveId" clId="{9FC46311-DCD2-4299-9E3D-759654C9EC6E}" dt="2022-02-23T04:49:28.526" v="0" actId="47"/>
        <pc:sldMkLst>
          <pc:docMk/>
          <pc:sldMk cId="3741511995" sldId="294"/>
        </pc:sldMkLst>
      </pc:sldChg>
      <pc:sldMasterChg chg="delSldLayout modSldLayout">
        <pc:chgData name="Dian Sa'adillah Maylawati" userId="5f7ec0ff095f2739" providerId="LiveId" clId="{9FC46311-DCD2-4299-9E3D-759654C9EC6E}" dt="2022-02-23T04:58:03.424" v="84"/>
        <pc:sldMasterMkLst>
          <pc:docMk/>
          <pc:sldMasterMk cId="0" sldId="2147483648"/>
        </pc:sldMasterMkLst>
        <pc:sldLayoutChg chg="del">
          <pc:chgData name="Dian Sa'adillah Maylawati" userId="5f7ec0ff095f2739" providerId="LiveId" clId="{9FC46311-DCD2-4299-9E3D-759654C9EC6E}" dt="2022-02-23T04:49:48.564" v="1" actId="47"/>
          <pc:sldLayoutMkLst>
            <pc:docMk/>
            <pc:sldMasterMk cId="0" sldId="2147483648"/>
            <pc:sldLayoutMk cId="0" sldId="2147483649"/>
          </pc:sldLayoutMkLst>
        </pc:sldLayoutChg>
        <pc:sldLayoutChg chg="addSp delSp modSp del mod">
          <pc:chgData name="Dian Sa'adillah Maylawati" userId="5f7ec0ff095f2739" providerId="LiveId" clId="{9FC46311-DCD2-4299-9E3D-759654C9EC6E}" dt="2022-02-23T04:57:44.977" v="83" actId="47"/>
          <pc:sldLayoutMkLst>
            <pc:docMk/>
            <pc:sldMasterMk cId="0" sldId="2147483648"/>
            <pc:sldLayoutMk cId="0" sldId="2147483650"/>
          </pc:sldLayoutMkLst>
          <pc:spChg chg="mod">
            <ac:chgData name="Dian Sa'adillah Maylawati" userId="5f7ec0ff095f2739" providerId="LiveId" clId="{9FC46311-DCD2-4299-9E3D-759654C9EC6E}" dt="2022-02-23T04:52:51.552" v="40" actId="1076"/>
            <ac:spMkLst>
              <pc:docMk/>
              <pc:sldMasterMk cId="0" sldId="2147483648"/>
              <pc:sldLayoutMk cId="0" sldId="2147483650"/>
              <ac:spMk id="2" creationId="{93F473CB-50D7-488F-89AA-C6378D945FEC}"/>
            </ac:spMkLst>
          </pc:spChg>
          <pc:spChg chg="mod">
            <ac:chgData name="Dian Sa'adillah Maylawati" userId="5f7ec0ff095f2739" providerId="LiveId" clId="{9FC46311-DCD2-4299-9E3D-759654C9EC6E}" dt="2022-02-23T04:53:05.398" v="41" actId="1076"/>
            <ac:spMkLst>
              <pc:docMk/>
              <pc:sldMasterMk cId="0" sldId="2147483648"/>
              <pc:sldLayoutMk cId="0" sldId="2147483650"/>
              <ac:spMk id="3" creationId="{5ACBBBFA-B3D7-4909-A7E5-F21CFE837C30}"/>
            </ac:spMkLst>
          </pc:spChg>
          <pc:spChg chg="mod">
            <ac:chgData name="Dian Sa'adillah Maylawati" userId="5f7ec0ff095f2739" providerId="LiveId" clId="{9FC46311-DCD2-4299-9E3D-759654C9EC6E}" dt="2022-02-23T04:53:09.812" v="42"/>
            <ac:spMkLst>
              <pc:docMk/>
              <pc:sldMasterMk cId="0" sldId="2147483648"/>
              <pc:sldLayoutMk cId="0" sldId="2147483650"/>
              <ac:spMk id="13" creationId="{E79CE1D6-F0DB-4609-8820-CE0BD83AE84C}"/>
            </ac:spMkLst>
          </pc:spChg>
          <pc:grpChg chg="add del mod">
            <ac:chgData name="Dian Sa'adillah Maylawati" userId="5f7ec0ff095f2739" providerId="LiveId" clId="{9FC46311-DCD2-4299-9E3D-759654C9EC6E}" dt="2022-02-23T04:54:52.605" v="50" actId="478"/>
            <ac:grpSpMkLst>
              <pc:docMk/>
              <pc:sldMasterMk cId="0" sldId="2147483648"/>
              <pc:sldLayoutMk cId="0" sldId="2147483650"/>
              <ac:grpSpMk id="11" creationId="{D8E2AFA5-1C47-4A49-8F57-BBA873B2AC83}"/>
            </ac:grpSpMkLst>
          </pc:grpChg>
          <pc:picChg chg="add del mod">
            <ac:chgData name="Dian Sa'adillah Maylawati" userId="5f7ec0ff095f2739" providerId="LiveId" clId="{9FC46311-DCD2-4299-9E3D-759654C9EC6E}" dt="2022-02-23T04:54:55.305" v="51" actId="478"/>
            <ac:picMkLst>
              <pc:docMk/>
              <pc:sldMasterMk cId="0" sldId="2147483648"/>
              <pc:sldLayoutMk cId="0" sldId="2147483650"/>
              <ac:picMk id="10" creationId="{E026DDA3-B9E0-42E0-8582-BB49BB6F7029}"/>
            </ac:picMkLst>
          </pc:picChg>
          <pc:picChg chg="mod">
            <ac:chgData name="Dian Sa'adillah Maylawati" userId="5f7ec0ff095f2739" providerId="LiveId" clId="{9FC46311-DCD2-4299-9E3D-759654C9EC6E}" dt="2022-02-23T04:53:09.812" v="42"/>
            <ac:picMkLst>
              <pc:docMk/>
              <pc:sldMasterMk cId="0" sldId="2147483648"/>
              <pc:sldLayoutMk cId="0" sldId="2147483650"/>
              <ac:picMk id="12" creationId="{8C4E8BDB-F9BB-40CD-8221-7950D4A38637}"/>
            </ac:picMkLst>
          </pc:picChg>
          <pc:picChg chg="del">
            <ac:chgData name="Dian Sa'adillah Maylawati" userId="5f7ec0ff095f2739" providerId="LiveId" clId="{9FC46311-DCD2-4299-9E3D-759654C9EC6E}" dt="2022-02-23T04:52:29.552" v="38" actId="478"/>
            <ac:picMkLst>
              <pc:docMk/>
              <pc:sldMasterMk cId="0" sldId="2147483648"/>
              <pc:sldLayoutMk cId="0" sldId="2147483650"/>
              <ac:picMk id="21" creationId="{C441C8D1-2680-4C36-8932-129CA59E91AE}"/>
            </ac:picMkLst>
          </pc:picChg>
          <pc:picChg chg="del">
            <ac:chgData name="Dian Sa'adillah Maylawati" userId="5f7ec0ff095f2739" providerId="LiveId" clId="{9FC46311-DCD2-4299-9E3D-759654C9EC6E}" dt="2022-02-23T04:52:27.784" v="37" actId="478"/>
            <ac:picMkLst>
              <pc:docMk/>
              <pc:sldMasterMk cId="0" sldId="2147483648"/>
              <pc:sldLayoutMk cId="0" sldId="2147483650"/>
              <ac:picMk id="22" creationId="{FA954A38-1301-43AE-8DF9-C9CC1254B7B4}"/>
            </ac:picMkLst>
          </pc:picChg>
        </pc:sldLayoutChg>
        <pc:sldLayoutChg chg="addSp delSp modSp">
          <pc:chgData name="Dian Sa'adillah Maylawati" userId="5f7ec0ff095f2739" providerId="LiveId" clId="{9FC46311-DCD2-4299-9E3D-759654C9EC6E}" dt="2022-02-23T04:58:03.424" v="84"/>
          <pc:sldLayoutMkLst>
            <pc:docMk/>
            <pc:sldMasterMk cId="0" sldId="2147483648"/>
            <pc:sldLayoutMk cId="4262865879" sldId="2147483651"/>
          </pc:sldLayoutMkLst>
          <pc:spChg chg="add mod">
            <ac:chgData name="Dian Sa'adillah Maylawati" userId="5f7ec0ff095f2739" providerId="LiveId" clId="{9FC46311-DCD2-4299-9E3D-759654C9EC6E}" dt="2022-02-23T04:53:56.633" v="45"/>
            <ac:spMkLst>
              <pc:docMk/>
              <pc:sldMasterMk cId="0" sldId="2147483648"/>
              <pc:sldLayoutMk cId="4262865879" sldId="2147483651"/>
              <ac:spMk id="4" creationId="{DD62EA80-D3AE-4BFD-A0FF-B61958179B2B}"/>
            </ac:spMkLst>
          </pc:spChg>
          <pc:spChg chg="add mod">
            <ac:chgData name="Dian Sa'adillah Maylawati" userId="5f7ec0ff095f2739" providerId="LiveId" clId="{9FC46311-DCD2-4299-9E3D-759654C9EC6E}" dt="2022-02-23T04:53:56.633" v="45"/>
            <ac:spMkLst>
              <pc:docMk/>
              <pc:sldMasterMk cId="0" sldId="2147483648"/>
              <pc:sldLayoutMk cId="4262865879" sldId="2147483651"/>
              <ac:spMk id="8" creationId="{D497E6A3-51C9-4119-9284-0DF9D47D14BD}"/>
            </ac:spMkLst>
          </pc:spChg>
          <pc:spChg chg="add mod">
            <ac:chgData name="Dian Sa'adillah Maylawati" userId="5f7ec0ff095f2739" providerId="LiveId" clId="{9FC46311-DCD2-4299-9E3D-759654C9EC6E}" dt="2022-02-23T04:53:56.633" v="45"/>
            <ac:spMkLst>
              <pc:docMk/>
              <pc:sldMasterMk cId="0" sldId="2147483648"/>
              <pc:sldLayoutMk cId="4262865879" sldId="2147483651"/>
              <ac:spMk id="9" creationId="{7F12F8E5-A954-4C82-966F-392A8A0FFFAE}"/>
            </ac:spMkLst>
          </pc:spChg>
          <pc:spChg chg="add mod">
            <ac:chgData name="Dian Sa'adillah Maylawati" userId="5f7ec0ff095f2739" providerId="LiveId" clId="{9FC46311-DCD2-4299-9E3D-759654C9EC6E}" dt="2022-02-23T04:53:56.633" v="45"/>
            <ac:spMkLst>
              <pc:docMk/>
              <pc:sldMasterMk cId="0" sldId="2147483648"/>
              <pc:sldLayoutMk cId="4262865879" sldId="2147483651"/>
              <ac:spMk id="10" creationId="{1DE6D632-B816-4694-906B-DF09A0BD7DEC}"/>
            </ac:spMkLst>
          </pc:spChg>
          <pc:spChg chg="mod">
            <ac:chgData name="Dian Sa'adillah Maylawati" userId="5f7ec0ff095f2739" providerId="LiveId" clId="{9FC46311-DCD2-4299-9E3D-759654C9EC6E}" dt="2022-02-23T04:53:56.633" v="45"/>
            <ac:spMkLst>
              <pc:docMk/>
              <pc:sldMasterMk cId="0" sldId="2147483648"/>
              <pc:sldLayoutMk cId="4262865879" sldId="2147483651"/>
              <ac:spMk id="13" creationId="{C2BAFD33-6647-4047-9D9F-C30EACA52C4F}"/>
            </ac:spMkLst>
          </pc:spChg>
          <pc:spChg chg="mod">
            <ac:chgData name="Dian Sa'adillah Maylawati" userId="5f7ec0ff095f2739" providerId="LiveId" clId="{9FC46311-DCD2-4299-9E3D-759654C9EC6E}" dt="2022-02-23T04:58:03.424" v="84"/>
            <ac:spMkLst>
              <pc:docMk/>
              <pc:sldMasterMk cId="0" sldId="2147483648"/>
              <pc:sldLayoutMk cId="4262865879" sldId="2147483651"/>
              <ac:spMk id="18" creationId="{1A09DEC2-18C3-4541-8346-0E869E10067A}"/>
            </ac:spMkLst>
          </pc:spChg>
          <pc:grpChg chg="add del mod">
            <ac:chgData name="Dian Sa'adillah Maylawati" userId="5f7ec0ff095f2739" providerId="LiveId" clId="{9FC46311-DCD2-4299-9E3D-759654C9EC6E}" dt="2022-02-23T04:55:03.469" v="53" actId="478"/>
            <ac:grpSpMkLst>
              <pc:docMk/>
              <pc:sldMasterMk cId="0" sldId="2147483648"/>
              <pc:sldLayoutMk cId="4262865879" sldId="2147483651"/>
              <ac:grpSpMk id="11" creationId="{CD91297C-3C1E-4FEC-A5FE-6A4FE3FE5105}"/>
            </ac:grpSpMkLst>
          </pc:grpChg>
          <pc:grpChg chg="add mod">
            <ac:chgData name="Dian Sa'adillah Maylawati" userId="5f7ec0ff095f2739" providerId="LiveId" clId="{9FC46311-DCD2-4299-9E3D-759654C9EC6E}" dt="2022-02-23T04:58:03.424" v="84"/>
            <ac:grpSpMkLst>
              <pc:docMk/>
              <pc:sldMasterMk cId="0" sldId="2147483648"/>
              <pc:sldLayoutMk cId="4262865879" sldId="2147483651"/>
              <ac:grpSpMk id="16" creationId="{9903C436-4D30-4ABD-A70E-7131EDA4F8E6}"/>
            </ac:grpSpMkLst>
          </pc:grpChg>
          <pc:picChg chg="add mod">
            <ac:chgData name="Dian Sa'adillah Maylawati" userId="5f7ec0ff095f2739" providerId="LiveId" clId="{9FC46311-DCD2-4299-9E3D-759654C9EC6E}" dt="2022-02-23T04:53:56.633" v="45"/>
            <ac:picMkLst>
              <pc:docMk/>
              <pc:sldMasterMk cId="0" sldId="2147483648"/>
              <pc:sldLayoutMk cId="4262865879" sldId="2147483651"/>
              <ac:picMk id="6" creationId="{39B51681-C8DC-4B69-A129-EDD459FFAC2B}"/>
            </ac:picMkLst>
          </pc:picChg>
          <pc:picChg chg="add mod">
            <ac:chgData name="Dian Sa'adillah Maylawati" userId="5f7ec0ff095f2739" providerId="LiveId" clId="{9FC46311-DCD2-4299-9E3D-759654C9EC6E}" dt="2022-02-23T04:53:56.633" v="45"/>
            <ac:picMkLst>
              <pc:docMk/>
              <pc:sldMasterMk cId="0" sldId="2147483648"/>
              <pc:sldLayoutMk cId="4262865879" sldId="2147483651"/>
              <ac:picMk id="7" creationId="{5345C0CE-57CB-4823-87EE-7C56FEB8BDEB}"/>
            </ac:picMkLst>
          </pc:picChg>
          <pc:picChg chg="mod">
            <ac:chgData name="Dian Sa'adillah Maylawati" userId="5f7ec0ff095f2739" providerId="LiveId" clId="{9FC46311-DCD2-4299-9E3D-759654C9EC6E}" dt="2022-02-23T04:53:56.633" v="45"/>
            <ac:picMkLst>
              <pc:docMk/>
              <pc:sldMasterMk cId="0" sldId="2147483648"/>
              <pc:sldLayoutMk cId="4262865879" sldId="2147483651"/>
              <ac:picMk id="12" creationId="{33B39DE0-16F1-4DA9-9D1B-BA9E0409A94F}"/>
            </ac:picMkLst>
          </pc:picChg>
          <pc:picChg chg="add del mod">
            <ac:chgData name="Dian Sa'adillah Maylawati" userId="5f7ec0ff095f2739" providerId="LiveId" clId="{9FC46311-DCD2-4299-9E3D-759654C9EC6E}" dt="2022-02-23T04:55:01.892" v="52" actId="478"/>
            <ac:picMkLst>
              <pc:docMk/>
              <pc:sldMasterMk cId="0" sldId="2147483648"/>
              <pc:sldLayoutMk cId="4262865879" sldId="2147483651"/>
              <ac:picMk id="14" creationId="{0BCC24BF-03D6-44E8-94A4-5FC0BF62D21C}"/>
            </ac:picMkLst>
          </pc:picChg>
          <pc:picChg chg="add mod">
            <ac:chgData name="Dian Sa'adillah Maylawati" userId="5f7ec0ff095f2739" providerId="LiveId" clId="{9FC46311-DCD2-4299-9E3D-759654C9EC6E}" dt="2022-02-23T04:58:03.424" v="84"/>
            <ac:picMkLst>
              <pc:docMk/>
              <pc:sldMasterMk cId="0" sldId="2147483648"/>
              <pc:sldLayoutMk cId="4262865879" sldId="2147483651"/>
              <ac:picMk id="15" creationId="{D3E0CA90-3686-48FF-8EAA-698761F86E0A}"/>
            </ac:picMkLst>
          </pc:picChg>
          <pc:picChg chg="mod">
            <ac:chgData name="Dian Sa'adillah Maylawati" userId="5f7ec0ff095f2739" providerId="LiveId" clId="{9FC46311-DCD2-4299-9E3D-759654C9EC6E}" dt="2022-02-23T04:58:03.424" v="84"/>
            <ac:picMkLst>
              <pc:docMk/>
              <pc:sldMasterMk cId="0" sldId="2147483648"/>
              <pc:sldLayoutMk cId="4262865879" sldId="2147483651"/>
              <ac:picMk id="17" creationId="{DF4994ED-F2EA-40BD-99B6-A2BDF677E504}"/>
            </ac:picMkLst>
          </pc:picChg>
        </pc:sldLayoutChg>
      </pc:sldMasterChg>
    </pc:docChg>
  </pc:docChgLst>
  <pc:docChgLst>
    <pc:chgData name="Dian Sa'adillah Maylawati" userId="5f7ec0ff095f2739" providerId="LiveId" clId="{82C620E5-5C52-43ED-A6F1-E871744FFA19}"/>
    <pc:docChg chg="undo custSel addSld delSld modSld">
      <pc:chgData name="Dian Sa'adillah Maylawati" userId="5f7ec0ff095f2739" providerId="LiveId" clId="{82C620E5-5C52-43ED-A6F1-E871744FFA19}" dt="2022-02-16T06:40:06.284" v="155" actId="47"/>
      <pc:docMkLst>
        <pc:docMk/>
      </pc:docMkLst>
      <pc:sldChg chg="addSp modSp mod">
        <pc:chgData name="Dian Sa'adillah Maylawati" userId="5f7ec0ff095f2739" providerId="LiveId" clId="{82C620E5-5C52-43ED-A6F1-E871744FFA19}" dt="2022-02-16T06:25:39.965" v="70" actId="207"/>
        <pc:sldMkLst>
          <pc:docMk/>
          <pc:sldMk cId="0" sldId="256"/>
        </pc:sldMkLst>
        <pc:spChg chg="add mod">
          <ac:chgData name="Dian Sa'adillah Maylawati" userId="5f7ec0ff095f2739" providerId="LiveId" clId="{82C620E5-5C52-43ED-A6F1-E871744FFA19}" dt="2022-02-16T06:25:16.860" v="67" actId="1076"/>
          <ac:spMkLst>
            <pc:docMk/>
            <pc:sldMk cId="0" sldId="256"/>
            <ac:spMk id="7" creationId="{DC2D00EC-592F-4769-A487-2A83EEA0749C}"/>
          </ac:spMkLst>
        </pc:spChg>
        <pc:spChg chg="mod">
          <ac:chgData name="Dian Sa'adillah Maylawati" userId="5f7ec0ff095f2739" providerId="LiveId" clId="{82C620E5-5C52-43ED-A6F1-E871744FFA19}" dt="2022-02-16T06:25:39.965" v="70" actId="207"/>
          <ac:spMkLst>
            <pc:docMk/>
            <pc:sldMk cId="0" sldId="256"/>
            <ac:spMk id="89" creationId="{00000000-0000-0000-0000-000000000000}"/>
          </ac:spMkLst>
        </pc:spChg>
        <pc:spChg chg="mod">
          <ac:chgData name="Dian Sa'adillah Maylawati" userId="5f7ec0ff095f2739" providerId="LiveId" clId="{82C620E5-5C52-43ED-A6F1-E871744FFA19}" dt="2022-02-16T06:25:02.041" v="65" actId="1076"/>
          <ac:spMkLst>
            <pc:docMk/>
            <pc:sldMk cId="0" sldId="256"/>
            <ac:spMk id="90" creationId="{00000000-0000-0000-0000-000000000000}"/>
          </ac:spMkLst>
        </pc:spChg>
        <pc:spChg chg="mod">
          <ac:chgData name="Dian Sa'adillah Maylawati" userId="5f7ec0ff095f2739" providerId="LiveId" clId="{82C620E5-5C52-43ED-A6F1-E871744FFA19}" dt="2022-02-16T06:24:56.615" v="64" actId="1076"/>
          <ac:spMkLst>
            <pc:docMk/>
            <pc:sldMk cId="0" sldId="256"/>
            <ac:spMk id="91" creationId="{00000000-0000-0000-0000-000000000000}"/>
          </ac:spMkLst>
        </pc:spChg>
        <pc:picChg chg="mod">
          <ac:chgData name="Dian Sa'adillah Maylawati" userId="5f7ec0ff095f2739" providerId="LiveId" clId="{82C620E5-5C52-43ED-A6F1-E871744FFA19}" dt="2022-02-16T06:18:11.594" v="11" actId="1076"/>
          <ac:picMkLst>
            <pc:docMk/>
            <pc:sldMk cId="0" sldId="256"/>
            <ac:picMk id="1030" creationId="{81FFC725-5FAA-4910-8081-91F577262860}"/>
          </ac:picMkLst>
        </pc:picChg>
      </pc:sldChg>
      <pc:sldChg chg="del">
        <pc:chgData name="Dian Sa'adillah Maylawati" userId="5f7ec0ff095f2739" providerId="LiveId" clId="{82C620E5-5C52-43ED-A6F1-E871744FFA19}" dt="2022-02-16T06:19:48.321" v="27" actId="47"/>
        <pc:sldMkLst>
          <pc:docMk/>
          <pc:sldMk cId="4261055662" sldId="264"/>
        </pc:sldMkLst>
      </pc:sldChg>
      <pc:sldChg chg="addSp modSp mod">
        <pc:chgData name="Dian Sa'adillah Maylawati" userId="5f7ec0ff095f2739" providerId="LiveId" clId="{82C620E5-5C52-43ED-A6F1-E871744FFA19}" dt="2022-02-16T06:38:06.358" v="154" actId="14100"/>
        <pc:sldMkLst>
          <pc:docMk/>
          <pc:sldMk cId="2224629289" sldId="265"/>
        </pc:sldMkLst>
        <pc:spChg chg="mod">
          <ac:chgData name="Dian Sa'adillah Maylawati" userId="5f7ec0ff095f2739" providerId="LiveId" clId="{82C620E5-5C52-43ED-A6F1-E871744FFA19}" dt="2022-02-16T06:19:57.174" v="51" actId="20577"/>
          <ac:spMkLst>
            <pc:docMk/>
            <pc:sldMk cId="2224629289" sldId="265"/>
            <ac:spMk id="2" creationId="{B53C1371-2203-4A03-99F7-FF8D9D0578B5}"/>
          </ac:spMkLst>
        </pc:spChg>
        <pc:spChg chg="add mod">
          <ac:chgData name="Dian Sa'adillah Maylawati" userId="5f7ec0ff095f2739" providerId="LiveId" clId="{82C620E5-5C52-43ED-A6F1-E871744FFA19}" dt="2022-02-16T06:35:59.455" v="96" actId="1076"/>
          <ac:spMkLst>
            <pc:docMk/>
            <pc:sldMk cId="2224629289" sldId="265"/>
            <ac:spMk id="31" creationId="{2260A897-F283-40D1-9463-D6DD8AF572A5}"/>
          </ac:spMkLst>
        </pc:spChg>
        <pc:spChg chg="add mod">
          <ac:chgData name="Dian Sa'adillah Maylawati" userId="5f7ec0ff095f2739" providerId="LiveId" clId="{82C620E5-5C52-43ED-A6F1-E871744FFA19}" dt="2022-02-16T06:36:29.988" v="109" actId="20577"/>
          <ac:spMkLst>
            <pc:docMk/>
            <pc:sldMk cId="2224629289" sldId="265"/>
            <ac:spMk id="33" creationId="{6AB2856E-6832-4C8D-8247-CCD4E23AA2B2}"/>
          </ac:spMkLst>
        </pc:spChg>
        <pc:spChg chg="add mod">
          <ac:chgData name="Dian Sa'adillah Maylawati" userId="5f7ec0ff095f2739" providerId="LiveId" clId="{82C620E5-5C52-43ED-A6F1-E871744FFA19}" dt="2022-02-16T06:37:22.860" v="152" actId="1076"/>
          <ac:spMkLst>
            <pc:docMk/>
            <pc:sldMk cId="2224629289" sldId="265"/>
            <ac:spMk id="34" creationId="{6FBFC93C-A6BB-48D9-924E-C654FA202A95}"/>
          </ac:spMkLst>
        </pc:spChg>
        <pc:grpChg chg="mod">
          <ac:chgData name="Dian Sa'adillah Maylawati" userId="5f7ec0ff095f2739" providerId="LiveId" clId="{82C620E5-5C52-43ED-A6F1-E871744FFA19}" dt="2022-02-16T06:35:21.520" v="93" actId="1076"/>
          <ac:grpSpMkLst>
            <pc:docMk/>
            <pc:sldMk cId="2224629289" sldId="265"/>
            <ac:grpSpMk id="36" creationId="{FCD8A97D-F628-4E14-8B37-5EC17B3F6FAC}"/>
          </ac:grpSpMkLst>
        </pc:grpChg>
        <pc:grpChg chg="mod">
          <ac:chgData name="Dian Sa'adillah Maylawati" userId="5f7ec0ff095f2739" providerId="LiveId" clId="{82C620E5-5C52-43ED-A6F1-E871744FFA19}" dt="2022-02-16T06:37:52.411" v="153" actId="1076"/>
          <ac:grpSpMkLst>
            <pc:docMk/>
            <pc:sldMk cId="2224629289" sldId="265"/>
            <ac:grpSpMk id="41" creationId="{BF2994D0-C5FD-457C-A4EF-273CF5AD118F}"/>
          </ac:grpSpMkLst>
        </pc:grpChg>
        <pc:cxnChg chg="mod">
          <ac:chgData name="Dian Sa'adillah Maylawati" userId="5f7ec0ff095f2739" providerId="LiveId" clId="{82C620E5-5C52-43ED-A6F1-E871744FFA19}" dt="2022-02-16T06:37:52.411" v="153" actId="1076"/>
          <ac:cxnSpMkLst>
            <pc:docMk/>
            <pc:sldMk cId="2224629289" sldId="265"/>
            <ac:cxnSpMk id="48" creationId="{03BE9290-F1A3-458E-9EEF-35D2C8118E1D}"/>
          </ac:cxnSpMkLst>
        </pc:cxnChg>
        <pc:cxnChg chg="mod">
          <ac:chgData name="Dian Sa'adillah Maylawati" userId="5f7ec0ff095f2739" providerId="LiveId" clId="{82C620E5-5C52-43ED-A6F1-E871744FFA19}" dt="2022-02-16T06:38:06.358" v="154" actId="14100"/>
          <ac:cxnSpMkLst>
            <pc:docMk/>
            <pc:sldMk cId="2224629289" sldId="265"/>
            <ac:cxnSpMk id="50" creationId="{564B8C65-3571-4662-B098-1BF515B10322}"/>
          </ac:cxnSpMkLst>
        </pc:cxnChg>
        <pc:cxnChg chg="mod">
          <ac:chgData name="Dian Sa'adillah Maylawati" userId="5f7ec0ff095f2739" providerId="LiveId" clId="{82C620E5-5C52-43ED-A6F1-E871744FFA19}" dt="2022-02-16T06:37:52.411" v="153" actId="1076"/>
          <ac:cxnSpMkLst>
            <pc:docMk/>
            <pc:sldMk cId="2224629289" sldId="265"/>
            <ac:cxnSpMk id="53" creationId="{4EF801D2-6E8F-4F2C-9321-BE48F0A170E8}"/>
          </ac:cxnSpMkLst>
        </pc:cxnChg>
        <pc:cxnChg chg="mod">
          <ac:chgData name="Dian Sa'adillah Maylawati" userId="5f7ec0ff095f2739" providerId="LiveId" clId="{82C620E5-5C52-43ED-A6F1-E871744FFA19}" dt="2022-02-16T06:37:52.411" v="153" actId="1076"/>
          <ac:cxnSpMkLst>
            <pc:docMk/>
            <pc:sldMk cId="2224629289" sldId="265"/>
            <ac:cxnSpMk id="56" creationId="{954A0B8E-D17E-4A37-901A-E656F744A66E}"/>
          </ac:cxnSpMkLst>
        </pc:cxnChg>
        <pc:cxnChg chg="mod">
          <ac:chgData name="Dian Sa'adillah Maylawati" userId="5f7ec0ff095f2739" providerId="LiveId" clId="{82C620E5-5C52-43ED-A6F1-E871744FFA19}" dt="2022-02-16T06:37:52.411" v="153" actId="1076"/>
          <ac:cxnSpMkLst>
            <pc:docMk/>
            <pc:sldMk cId="2224629289" sldId="265"/>
            <ac:cxnSpMk id="60" creationId="{312697EE-E87D-4415-9DC6-C243DF730C86}"/>
          </ac:cxnSpMkLst>
        </pc:cxnChg>
        <pc:cxnChg chg="mod">
          <ac:chgData name="Dian Sa'adillah Maylawati" userId="5f7ec0ff095f2739" providerId="LiveId" clId="{82C620E5-5C52-43ED-A6F1-E871744FFA19}" dt="2022-02-16T06:37:52.411" v="153" actId="1076"/>
          <ac:cxnSpMkLst>
            <pc:docMk/>
            <pc:sldMk cId="2224629289" sldId="265"/>
            <ac:cxnSpMk id="64" creationId="{899DA71E-B10A-4D33-8C78-0AFBA503FEF5}"/>
          </ac:cxnSpMkLst>
        </pc:cxnChg>
        <pc:cxnChg chg="mod">
          <ac:chgData name="Dian Sa'adillah Maylawati" userId="5f7ec0ff095f2739" providerId="LiveId" clId="{82C620E5-5C52-43ED-A6F1-E871744FFA19}" dt="2022-02-16T06:37:52.411" v="153" actId="1076"/>
          <ac:cxnSpMkLst>
            <pc:docMk/>
            <pc:sldMk cId="2224629289" sldId="265"/>
            <ac:cxnSpMk id="67" creationId="{EEC75286-180C-4C3E-AC88-17A8704E0B74}"/>
          </ac:cxnSpMkLst>
        </pc:cxnChg>
        <pc:cxnChg chg="mod">
          <ac:chgData name="Dian Sa'adillah Maylawati" userId="5f7ec0ff095f2739" providerId="LiveId" clId="{82C620E5-5C52-43ED-A6F1-E871744FFA19}" dt="2022-02-16T06:37:52.411" v="153" actId="1076"/>
          <ac:cxnSpMkLst>
            <pc:docMk/>
            <pc:sldMk cId="2224629289" sldId="265"/>
            <ac:cxnSpMk id="70" creationId="{75DF39A6-ADCA-4BBF-A5C8-A602D7AC343C}"/>
          </ac:cxnSpMkLst>
        </pc:cxnChg>
        <pc:cxnChg chg="mod">
          <ac:chgData name="Dian Sa'adillah Maylawati" userId="5f7ec0ff095f2739" providerId="LiveId" clId="{82C620E5-5C52-43ED-A6F1-E871744FFA19}" dt="2022-02-16T06:37:52.411" v="153" actId="1076"/>
          <ac:cxnSpMkLst>
            <pc:docMk/>
            <pc:sldMk cId="2224629289" sldId="265"/>
            <ac:cxnSpMk id="73" creationId="{864FFA25-6850-4547-BFBE-8F93A68D3A08}"/>
          </ac:cxnSpMkLst>
        </pc:cxnChg>
        <pc:cxnChg chg="mod">
          <ac:chgData name="Dian Sa'adillah Maylawati" userId="5f7ec0ff095f2739" providerId="LiveId" clId="{82C620E5-5C52-43ED-A6F1-E871744FFA19}" dt="2022-02-16T06:37:52.411" v="153" actId="1076"/>
          <ac:cxnSpMkLst>
            <pc:docMk/>
            <pc:sldMk cId="2224629289" sldId="265"/>
            <ac:cxnSpMk id="76" creationId="{235CE13A-4729-4FFC-A040-A6C484964589}"/>
          </ac:cxnSpMkLst>
        </pc:cxnChg>
        <pc:cxnChg chg="mod">
          <ac:chgData name="Dian Sa'adillah Maylawati" userId="5f7ec0ff095f2739" providerId="LiveId" clId="{82C620E5-5C52-43ED-A6F1-E871744FFA19}" dt="2022-02-16T06:37:52.411" v="153" actId="1076"/>
          <ac:cxnSpMkLst>
            <pc:docMk/>
            <pc:sldMk cId="2224629289" sldId="265"/>
            <ac:cxnSpMk id="79" creationId="{90C40B2E-3918-419D-BB09-A40DFCBD2E0B}"/>
          </ac:cxnSpMkLst>
        </pc:cxnChg>
        <pc:cxnChg chg="mod">
          <ac:chgData name="Dian Sa'adillah Maylawati" userId="5f7ec0ff095f2739" providerId="LiveId" clId="{82C620E5-5C52-43ED-A6F1-E871744FFA19}" dt="2022-02-16T06:37:52.411" v="153" actId="1076"/>
          <ac:cxnSpMkLst>
            <pc:docMk/>
            <pc:sldMk cId="2224629289" sldId="265"/>
            <ac:cxnSpMk id="82" creationId="{BDA580F8-505F-4A8E-A53B-2D7B500ADBB5}"/>
          </ac:cxnSpMkLst>
        </pc:cxnChg>
      </pc:sldChg>
      <pc:sldChg chg="del">
        <pc:chgData name="Dian Sa'adillah Maylawati" userId="5f7ec0ff095f2739" providerId="LiveId" clId="{82C620E5-5C52-43ED-A6F1-E871744FFA19}" dt="2022-02-16T06:20:14.435" v="52" actId="47"/>
        <pc:sldMkLst>
          <pc:docMk/>
          <pc:sldMk cId="3235546681" sldId="266"/>
        </pc:sldMkLst>
      </pc:sldChg>
      <pc:sldChg chg="del">
        <pc:chgData name="Dian Sa'adillah Maylawati" userId="5f7ec0ff095f2739" providerId="LiveId" clId="{82C620E5-5C52-43ED-A6F1-E871744FFA19}" dt="2022-02-16T06:20:18.139" v="53" actId="47"/>
        <pc:sldMkLst>
          <pc:docMk/>
          <pc:sldMk cId="926401978" sldId="267"/>
        </pc:sldMkLst>
      </pc:sldChg>
      <pc:sldChg chg="del">
        <pc:chgData name="Dian Sa'adillah Maylawati" userId="5f7ec0ff095f2739" providerId="LiveId" clId="{82C620E5-5C52-43ED-A6F1-E871744FFA19}" dt="2022-02-16T06:20:19.419" v="54" actId="47"/>
        <pc:sldMkLst>
          <pc:docMk/>
          <pc:sldMk cId="1128838048" sldId="268"/>
        </pc:sldMkLst>
      </pc:sldChg>
      <pc:sldChg chg="modSp mod">
        <pc:chgData name="Dian Sa'adillah Maylawati" userId="5f7ec0ff095f2739" providerId="LiveId" clId="{82C620E5-5C52-43ED-A6F1-E871744FFA19}" dt="2022-02-16T06:20:25.093" v="63" actId="20577"/>
        <pc:sldMkLst>
          <pc:docMk/>
          <pc:sldMk cId="1368447607" sldId="269"/>
        </pc:sldMkLst>
        <pc:spChg chg="mod">
          <ac:chgData name="Dian Sa'adillah Maylawati" userId="5f7ec0ff095f2739" providerId="LiveId" clId="{82C620E5-5C52-43ED-A6F1-E871744FFA19}" dt="2022-02-16T06:20:25.093" v="63" actId="20577"/>
          <ac:spMkLst>
            <pc:docMk/>
            <pc:sldMk cId="1368447607" sldId="269"/>
            <ac:spMk id="2" creationId="{13A8D4A7-1442-4964-A7AC-287540EF7A4F}"/>
          </ac:spMkLst>
        </pc:spChg>
      </pc:sldChg>
      <pc:sldChg chg="modSp new mod">
        <pc:chgData name="Dian Sa'adillah Maylawati" userId="5f7ec0ff095f2739" providerId="LiveId" clId="{82C620E5-5C52-43ED-A6F1-E871744FFA19}" dt="2022-02-16T06:26:20.130" v="77" actId="20577"/>
        <pc:sldMkLst>
          <pc:docMk/>
          <pc:sldMk cId="1514429005" sldId="270"/>
        </pc:sldMkLst>
        <pc:spChg chg="mod">
          <ac:chgData name="Dian Sa'adillah Maylawati" userId="5f7ec0ff095f2739" providerId="LiveId" clId="{82C620E5-5C52-43ED-A6F1-E871744FFA19}" dt="2022-02-16T06:26:20.130" v="77" actId="20577"/>
          <ac:spMkLst>
            <pc:docMk/>
            <pc:sldMk cId="1514429005" sldId="270"/>
            <ac:spMk id="2" creationId="{E815D635-DE8E-432D-8644-1E849480ADD4}"/>
          </ac:spMkLst>
        </pc:spChg>
      </pc:sldChg>
      <pc:sldChg chg="del">
        <pc:chgData name="Dian Sa'adillah Maylawati" userId="5f7ec0ff095f2739" providerId="LiveId" clId="{82C620E5-5C52-43ED-A6F1-E871744FFA19}" dt="2022-02-16T06:19:50.785" v="28" actId="47"/>
        <pc:sldMkLst>
          <pc:docMk/>
          <pc:sldMk cId="3895570505" sldId="270"/>
        </pc:sldMkLst>
      </pc:sldChg>
      <pc:sldChg chg="delSp modSp add del mod">
        <pc:chgData name="Dian Sa'adillah Maylawati" userId="5f7ec0ff095f2739" providerId="LiveId" clId="{82C620E5-5C52-43ED-A6F1-E871744FFA19}" dt="2022-02-16T06:40:06.284" v="155" actId="47"/>
        <pc:sldMkLst>
          <pc:docMk/>
          <pc:sldMk cId="2360047098" sldId="271"/>
        </pc:sldMkLst>
        <pc:grpChg chg="del">
          <ac:chgData name="Dian Sa'adillah Maylawati" userId="5f7ec0ff095f2739" providerId="LiveId" clId="{82C620E5-5C52-43ED-A6F1-E871744FFA19}" dt="2022-02-16T06:32:02.477" v="79" actId="478"/>
          <ac:grpSpMkLst>
            <pc:docMk/>
            <pc:sldMk cId="2360047098" sldId="271"/>
            <ac:grpSpMk id="36" creationId="{FCD8A97D-F628-4E14-8B37-5EC17B3F6FAC}"/>
          </ac:grpSpMkLst>
        </pc:grpChg>
        <pc:grpChg chg="del">
          <ac:chgData name="Dian Sa'adillah Maylawati" userId="5f7ec0ff095f2739" providerId="LiveId" clId="{82C620E5-5C52-43ED-A6F1-E871744FFA19}" dt="2022-02-16T06:32:17.548" v="81" actId="478"/>
          <ac:grpSpMkLst>
            <pc:docMk/>
            <pc:sldMk cId="2360047098" sldId="271"/>
            <ac:grpSpMk id="41" creationId="{BF2994D0-C5FD-457C-A4EF-273CF5AD118F}"/>
          </ac:grpSpMkLst>
        </pc:grpChg>
        <pc:cxnChg chg="del mod">
          <ac:chgData name="Dian Sa'adillah Maylawati" userId="5f7ec0ff095f2739" providerId="LiveId" clId="{82C620E5-5C52-43ED-A6F1-E871744FFA19}" dt="2022-02-16T06:32:10.961" v="80" actId="478"/>
          <ac:cxnSpMkLst>
            <pc:docMk/>
            <pc:sldMk cId="2360047098" sldId="271"/>
            <ac:cxnSpMk id="48" creationId="{03BE9290-F1A3-458E-9EEF-35D2C8118E1D}"/>
          </ac:cxnSpMkLst>
        </pc:cxnChg>
        <pc:cxnChg chg="del mod">
          <ac:chgData name="Dian Sa'adillah Maylawati" userId="5f7ec0ff095f2739" providerId="LiveId" clId="{82C620E5-5C52-43ED-A6F1-E871744FFA19}" dt="2022-02-16T06:32:10.961" v="80" actId="478"/>
          <ac:cxnSpMkLst>
            <pc:docMk/>
            <pc:sldMk cId="2360047098" sldId="271"/>
            <ac:cxnSpMk id="50" creationId="{564B8C65-3571-4662-B098-1BF515B10322}"/>
          </ac:cxnSpMkLst>
        </pc:cxnChg>
        <pc:cxnChg chg="del mod">
          <ac:chgData name="Dian Sa'adillah Maylawati" userId="5f7ec0ff095f2739" providerId="LiveId" clId="{82C620E5-5C52-43ED-A6F1-E871744FFA19}" dt="2022-02-16T06:32:10.961" v="80" actId="478"/>
          <ac:cxnSpMkLst>
            <pc:docMk/>
            <pc:sldMk cId="2360047098" sldId="271"/>
            <ac:cxnSpMk id="53" creationId="{4EF801D2-6E8F-4F2C-9321-BE48F0A170E8}"/>
          </ac:cxnSpMkLst>
        </pc:cxnChg>
        <pc:cxnChg chg="del mod">
          <ac:chgData name="Dian Sa'adillah Maylawati" userId="5f7ec0ff095f2739" providerId="LiveId" clId="{82C620E5-5C52-43ED-A6F1-E871744FFA19}" dt="2022-02-16T06:32:10.961" v="80" actId="478"/>
          <ac:cxnSpMkLst>
            <pc:docMk/>
            <pc:sldMk cId="2360047098" sldId="271"/>
            <ac:cxnSpMk id="56" creationId="{954A0B8E-D17E-4A37-901A-E656F744A66E}"/>
          </ac:cxnSpMkLst>
        </pc:cxnChg>
        <pc:cxnChg chg="del mod">
          <ac:chgData name="Dian Sa'adillah Maylawati" userId="5f7ec0ff095f2739" providerId="LiveId" clId="{82C620E5-5C52-43ED-A6F1-E871744FFA19}" dt="2022-02-16T06:32:10.961" v="80" actId="478"/>
          <ac:cxnSpMkLst>
            <pc:docMk/>
            <pc:sldMk cId="2360047098" sldId="271"/>
            <ac:cxnSpMk id="60" creationId="{312697EE-E87D-4415-9DC6-C243DF730C86}"/>
          </ac:cxnSpMkLst>
        </pc:cxnChg>
        <pc:cxnChg chg="del mod">
          <ac:chgData name="Dian Sa'adillah Maylawati" userId="5f7ec0ff095f2739" providerId="LiveId" clId="{82C620E5-5C52-43ED-A6F1-E871744FFA19}" dt="2022-02-16T06:32:10.961" v="80" actId="478"/>
          <ac:cxnSpMkLst>
            <pc:docMk/>
            <pc:sldMk cId="2360047098" sldId="271"/>
            <ac:cxnSpMk id="64" creationId="{899DA71E-B10A-4D33-8C78-0AFBA503FEF5}"/>
          </ac:cxnSpMkLst>
        </pc:cxnChg>
        <pc:cxnChg chg="del mod">
          <ac:chgData name="Dian Sa'adillah Maylawati" userId="5f7ec0ff095f2739" providerId="LiveId" clId="{82C620E5-5C52-43ED-A6F1-E871744FFA19}" dt="2022-02-16T06:32:10.961" v="80" actId="478"/>
          <ac:cxnSpMkLst>
            <pc:docMk/>
            <pc:sldMk cId="2360047098" sldId="271"/>
            <ac:cxnSpMk id="67" creationId="{EEC75286-180C-4C3E-AC88-17A8704E0B74}"/>
          </ac:cxnSpMkLst>
        </pc:cxnChg>
        <pc:cxnChg chg="del mod">
          <ac:chgData name="Dian Sa'adillah Maylawati" userId="5f7ec0ff095f2739" providerId="LiveId" clId="{82C620E5-5C52-43ED-A6F1-E871744FFA19}" dt="2022-02-16T06:32:10.961" v="80" actId="478"/>
          <ac:cxnSpMkLst>
            <pc:docMk/>
            <pc:sldMk cId="2360047098" sldId="271"/>
            <ac:cxnSpMk id="70" creationId="{75DF39A6-ADCA-4BBF-A5C8-A602D7AC343C}"/>
          </ac:cxnSpMkLst>
        </pc:cxnChg>
        <pc:cxnChg chg="del mod">
          <ac:chgData name="Dian Sa'adillah Maylawati" userId="5f7ec0ff095f2739" providerId="LiveId" clId="{82C620E5-5C52-43ED-A6F1-E871744FFA19}" dt="2022-02-16T06:32:10.961" v="80" actId="478"/>
          <ac:cxnSpMkLst>
            <pc:docMk/>
            <pc:sldMk cId="2360047098" sldId="271"/>
            <ac:cxnSpMk id="73" creationId="{864FFA25-6850-4547-BFBE-8F93A68D3A08}"/>
          </ac:cxnSpMkLst>
        </pc:cxnChg>
        <pc:cxnChg chg="del mod">
          <ac:chgData name="Dian Sa'adillah Maylawati" userId="5f7ec0ff095f2739" providerId="LiveId" clId="{82C620E5-5C52-43ED-A6F1-E871744FFA19}" dt="2022-02-16T06:32:10.961" v="80" actId="478"/>
          <ac:cxnSpMkLst>
            <pc:docMk/>
            <pc:sldMk cId="2360047098" sldId="271"/>
            <ac:cxnSpMk id="76" creationId="{235CE13A-4729-4FFC-A040-A6C484964589}"/>
          </ac:cxnSpMkLst>
        </pc:cxnChg>
        <pc:cxnChg chg="del mod">
          <ac:chgData name="Dian Sa'adillah Maylawati" userId="5f7ec0ff095f2739" providerId="LiveId" clId="{82C620E5-5C52-43ED-A6F1-E871744FFA19}" dt="2022-02-16T06:32:10.961" v="80" actId="478"/>
          <ac:cxnSpMkLst>
            <pc:docMk/>
            <pc:sldMk cId="2360047098" sldId="271"/>
            <ac:cxnSpMk id="79" creationId="{90C40B2E-3918-419D-BB09-A40DFCBD2E0B}"/>
          </ac:cxnSpMkLst>
        </pc:cxnChg>
        <pc:cxnChg chg="del mod">
          <ac:chgData name="Dian Sa'adillah Maylawati" userId="5f7ec0ff095f2739" providerId="LiveId" clId="{82C620E5-5C52-43ED-A6F1-E871744FFA19}" dt="2022-02-16T06:32:10.961" v="80" actId="478"/>
          <ac:cxnSpMkLst>
            <pc:docMk/>
            <pc:sldMk cId="2360047098" sldId="271"/>
            <ac:cxnSpMk id="82" creationId="{BDA580F8-505F-4A8E-A53B-2D7B500ADBB5}"/>
          </ac:cxnSpMkLst>
        </pc:cxnChg>
      </pc:sldChg>
    </pc:docChg>
  </pc:docChgLst>
  <pc:docChgLst>
    <pc:chgData name="Dian Sa'adillah Maylawati" userId="5f7ec0ff095f2739" providerId="LiveId" clId="{61E9A244-27ED-4200-B938-7C4D7677BCB6}"/>
    <pc:docChg chg="undo custSel addSld delSld modSld sldOrd modMainMaster">
      <pc:chgData name="Dian Sa'adillah Maylawati" userId="5f7ec0ff095f2739" providerId="LiveId" clId="{61E9A244-27ED-4200-B938-7C4D7677BCB6}" dt="2022-02-16T06:07:46.568" v="1764" actId="1076"/>
      <pc:docMkLst>
        <pc:docMk/>
      </pc:docMkLst>
      <pc:sldChg chg="addSp delSp modSp mod setBg">
        <pc:chgData name="Dian Sa'adillah Maylawati" userId="5f7ec0ff095f2739" providerId="LiveId" clId="{61E9A244-27ED-4200-B938-7C4D7677BCB6}" dt="2022-02-15T13:22:21.762" v="295" actId="14100"/>
        <pc:sldMkLst>
          <pc:docMk/>
          <pc:sldMk cId="0" sldId="256"/>
        </pc:sldMkLst>
        <pc:spChg chg="del mod">
          <ac:chgData name="Dian Sa'adillah Maylawati" userId="5f7ec0ff095f2739" providerId="LiveId" clId="{61E9A244-27ED-4200-B938-7C4D7677BCB6}" dt="2022-02-15T10:00:32.327" v="220" actId="478"/>
          <ac:spMkLst>
            <pc:docMk/>
            <pc:sldMk cId="0" sldId="256"/>
            <ac:spMk id="84" creationId="{00000000-0000-0000-0000-000000000000}"/>
          </ac:spMkLst>
        </pc:spChg>
        <pc:spChg chg="del">
          <ac:chgData name="Dian Sa'adillah Maylawati" userId="5f7ec0ff095f2739" providerId="LiveId" clId="{61E9A244-27ED-4200-B938-7C4D7677BCB6}" dt="2022-02-15T10:00:27.500" v="218" actId="478"/>
          <ac:spMkLst>
            <pc:docMk/>
            <pc:sldMk cId="0" sldId="256"/>
            <ac:spMk id="85" creationId="{00000000-0000-0000-0000-000000000000}"/>
          </ac:spMkLst>
        </pc:spChg>
        <pc:spChg chg="del">
          <ac:chgData name="Dian Sa'adillah Maylawati" userId="5f7ec0ff095f2739" providerId="LiveId" clId="{61E9A244-27ED-4200-B938-7C4D7677BCB6}" dt="2022-02-15T10:00:29.830" v="219" actId="478"/>
          <ac:spMkLst>
            <pc:docMk/>
            <pc:sldMk cId="0" sldId="256"/>
            <ac:spMk id="86" creationId="{00000000-0000-0000-0000-000000000000}"/>
          </ac:spMkLst>
        </pc:spChg>
        <pc:spChg chg="mod">
          <ac:chgData name="Dian Sa'adillah Maylawati" userId="5f7ec0ff095f2739" providerId="LiveId" clId="{61E9A244-27ED-4200-B938-7C4D7677BCB6}" dt="2022-02-15T13:21:52.899" v="290" actId="1076"/>
          <ac:spMkLst>
            <pc:docMk/>
            <pc:sldMk cId="0" sldId="256"/>
            <ac:spMk id="89" creationId="{00000000-0000-0000-0000-000000000000}"/>
          </ac:spMkLst>
        </pc:spChg>
        <pc:spChg chg="mod">
          <ac:chgData name="Dian Sa'adillah Maylawati" userId="5f7ec0ff095f2739" providerId="LiveId" clId="{61E9A244-27ED-4200-B938-7C4D7677BCB6}" dt="2022-02-15T13:22:05.269" v="294" actId="1076"/>
          <ac:spMkLst>
            <pc:docMk/>
            <pc:sldMk cId="0" sldId="256"/>
            <ac:spMk id="90" creationId="{00000000-0000-0000-0000-000000000000}"/>
          </ac:spMkLst>
        </pc:spChg>
        <pc:spChg chg="mod">
          <ac:chgData name="Dian Sa'adillah Maylawati" userId="5f7ec0ff095f2739" providerId="LiveId" clId="{61E9A244-27ED-4200-B938-7C4D7677BCB6}" dt="2022-02-15T13:22:00.503" v="293" actId="1076"/>
          <ac:spMkLst>
            <pc:docMk/>
            <pc:sldMk cId="0" sldId="256"/>
            <ac:spMk id="91" creationId="{00000000-0000-0000-0000-000000000000}"/>
          </ac:spMkLst>
        </pc:spChg>
        <pc:spChg chg="mod">
          <ac:chgData name="Dian Sa'adillah Maylawati" userId="5f7ec0ff095f2739" providerId="LiveId" clId="{61E9A244-27ED-4200-B938-7C4D7677BCB6}" dt="2022-02-15T13:21:42.842" v="287" actId="1076"/>
          <ac:spMkLst>
            <pc:docMk/>
            <pc:sldMk cId="0" sldId="256"/>
            <ac:spMk id="92" creationId="{00000000-0000-0000-0000-000000000000}"/>
          </ac:spMkLst>
        </pc:spChg>
        <pc:picChg chg="add del mod">
          <ac:chgData name="Dian Sa'adillah Maylawati" userId="5f7ec0ff095f2739" providerId="LiveId" clId="{61E9A244-27ED-4200-B938-7C4D7677BCB6}" dt="2022-02-15T09:55:42.494" v="199" actId="478"/>
          <ac:picMkLst>
            <pc:docMk/>
            <pc:sldMk cId="0" sldId="256"/>
            <ac:picMk id="3" creationId="{05FB8DCB-00EA-4AE3-A98E-1105C4ACDE98}"/>
          </ac:picMkLst>
        </pc:picChg>
        <pc:picChg chg="del">
          <ac:chgData name="Dian Sa'adillah Maylawati" userId="5f7ec0ff095f2739" providerId="LiveId" clId="{61E9A244-27ED-4200-B938-7C4D7677BCB6}" dt="2022-02-15T09:55:44.090" v="200" actId="478"/>
          <ac:picMkLst>
            <pc:docMk/>
            <pc:sldMk cId="0" sldId="256"/>
            <ac:picMk id="87" creationId="{00000000-0000-0000-0000-000000000000}"/>
          </ac:picMkLst>
        </pc:picChg>
        <pc:picChg chg="del">
          <ac:chgData name="Dian Sa'adillah Maylawati" userId="5f7ec0ff095f2739" providerId="LiveId" clId="{61E9A244-27ED-4200-B938-7C4D7677BCB6}" dt="2022-02-15T09:51:52.406" v="167" actId="478"/>
          <ac:picMkLst>
            <pc:docMk/>
            <pc:sldMk cId="0" sldId="256"/>
            <ac:picMk id="88" creationId="{00000000-0000-0000-0000-000000000000}"/>
          </ac:picMkLst>
        </pc:picChg>
        <pc:picChg chg="add del mod">
          <ac:chgData name="Dian Sa'adillah Maylawati" userId="5f7ec0ff095f2739" providerId="LiveId" clId="{61E9A244-27ED-4200-B938-7C4D7677BCB6}" dt="2022-02-15T09:59:38.167" v="216" actId="478"/>
          <ac:picMkLst>
            <pc:docMk/>
            <pc:sldMk cId="0" sldId="256"/>
            <ac:picMk id="1026" creationId="{32862B3B-89EB-4688-BE49-DEAB47773884}"/>
          </ac:picMkLst>
        </pc:picChg>
        <pc:picChg chg="add del mod">
          <ac:chgData name="Dian Sa'adillah Maylawati" userId="5f7ec0ff095f2739" providerId="LiveId" clId="{61E9A244-27ED-4200-B938-7C4D7677BCB6}" dt="2022-02-15T10:02:18.771" v="226" actId="478"/>
          <ac:picMkLst>
            <pc:docMk/>
            <pc:sldMk cId="0" sldId="256"/>
            <ac:picMk id="1028" creationId="{7D606EE2-0BFC-4568-81AC-37B0091EBF85}"/>
          </ac:picMkLst>
        </pc:picChg>
        <pc:picChg chg="add mod">
          <ac:chgData name="Dian Sa'adillah Maylawati" userId="5f7ec0ff095f2739" providerId="LiveId" clId="{61E9A244-27ED-4200-B938-7C4D7677BCB6}" dt="2022-02-15T13:22:21.762" v="295" actId="14100"/>
          <ac:picMkLst>
            <pc:docMk/>
            <pc:sldMk cId="0" sldId="256"/>
            <ac:picMk id="1030" creationId="{81FFC725-5FAA-4910-8081-91F577262860}"/>
          </ac:picMkLst>
        </pc:picChg>
      </pc:sldChg>
      <pc:sldChg chg="delSp del mod setBg modNotes">
        <pc:chgData name="Dian Sa'adillah Maylawati" userId="5f7ec0ff095f2739" providerId="LiveId" clId="{61E9A244-27ED-4200-B938-7C4D7677BCB6}" dt="2022-02-16T06:01:31.464" v="1744" actId="47"/>
        <pc:sldMkLst>
          <pc:docMk/>
          <pc:sldMk cId="0" sldId="257"/>
        </pc:sldMkLst>
        <pc:spChg chg="del">
          <ac:chgData name="Dian Sa'adillah Maylawati" userId="5f7ec0ff095f2739" providerId="LiveId" clId="{61E9A244-27ED-4200-B938-7C4D7677BCB6}" dt="2022-02-15T13:42:16.995" v="407" actId="478"/>
          <ac:spMkLst>
            <pc:docMk/>
            <pc:sldMk cId="0" sldId="257"/>
            <ac:spMk id="100" creationId="{00000000-0000-0000-0000-000000000000}"/>
          </ac:spMkLst>
        </pc:spChg>
        <pc:spChg chg="del">
          <ac:chgData name="Dian Sa'adillah Maylawati" userId="5f7ec0ff095f2739" providerId="LiveId" clId="{61E9A244-27ED-4200-B938-7C4D7677BCB6}" dt="2022-02-15T13:42:22.778" v="408" actId="478"/>
          <ac:spMkLst>
            <pc:docMk/>
            <pc:sldMk cId="0" sldId="257"/>
            <ac:spMk id="101" creationId="{00000000-0000-0000-0000-000000000000}"/>
          </ac:spMkLst>
        </pc:spChg>
      </pc:sldChg>
      <pc:sldChg chg="del setBg modNotes">
        <pc:chgData name="Dian Sa'adillah Maylawati" userId="5f7ec0ff095f2739" providerId="LiveId" clId="{61E9A244-27ED-4200-B938-7C4D7677BCB6}" dt="2022-02-16T02:52:58.435" v="798" actId="47"/>
        <pc:sldMkLst>
          <pc:docMk/>
          <pc:sldMk cId="0" sldId="258"/>
        </pc:sldMkLst>
      </pc:sldChg>
      <pc:sldChg chg="del setBg modNotes">
        <pc:chgData name="Dian Sa'adillah Maylawati" userId="5f7ec0ff095f2739" providerId="LiveId" clId="{61E9A244-27ED-4200-B938-7C4D7677BCB6}" dt="2022-02-16T06:01:35.658" v="1745" actId="47"/>
        <pc:sldMkLst>
          <pc:docMk/>
          <pc:sldMk cId="0" sldId="259"/>
        </pc:sldMkLst>
      </pc:sldChg>
      <pc:sldChg chg="del setBg modNotes">
        <pc:chgData name="Dian Sa'adillah Maylawati" userId="5f7ec0ff095f2739" providerId="LiveId" clId="{61E9A244-27ED-4200-B938-7C4D7677BCB6}" dt="2022-02-15T14:12:29.091" v="650" actId="47"/>
        <pc:sldMkLst>
          <pc:docMk/>
          <pc:sldMk cId="0" sldId="260"/>
        </pc:sldMkLst>
      </pc:sldChg>
      <pc:sldChg chg="del setBg modNotes">
        <pc:chgData name="Dian Sa'adillah Maylawati" userId="5f7ec0ff095f2739" providerId="LiveId" clId="{61E9A244-27ED-4200-B938-7C4D7677BCB6}" dt="2022-02-15T14:12:09.445" v="638" actId="47"/>
        <pc:sldMkLst>
          <pc:docMk/>
          <pc:sldMk cId="0" sldId="261"/>
        </pc:sldMkLst>
      </pc:sldChg>
      <pc:sldChg chg="del setBg modNotes">
        <pc:chgData name="Dian Sa'adillah Maylawati" userId="5f7ec0ff095f2739" providerId="LiveId" clId="{61E9A244-27ED-4200-B938-7C4D7677BCB6}" dt="2022-02-15T14:12:10.976" v="639" actId="47"/>
        <pc:sldMkLst>
          <pc:docMk/>
          <pc:sldMk cId="0" sldId="262"/>
        </pc:sldMkLst>
      </pc:sldChg>
      <pc:sldChg chg="modSp new del mod ord">
        <pc:chgData name="Dian Sa'adillah Maylawati" userId="5f7ec0ff095f2739" providerId="LiveId" clId="{61E9A244-27ED-4200-B938-7C4D7677BCB6}" dt="2022-02-15T14:10:19.706" v="533" actId="47"/>
        <pc:sldMkLst>
          <pc:docMk/>
          <pc:sldMk cId="1309114565" sldId="263"/>
        </pc:sldMkLst>
        <pc:spChg chg="mod">
          <ac:chgData name="Dian Sa'adillah Maylawati" userId="5f7ec0ff095f2739" providerId="LiveId" clId="{61E9A244-27ED-4200-B938-7C4D7677BCB6}" dt="2022-02-15T13:43:33.907" v="431" actId="20577"/>
          <ac:spMkLst>
            <pc:docMk/>
            <pc:sldMk cId="1309114565" sldId="263"/>
            <ac:spMk id="2" creationId="{F14D93CE-2709-4DA4-B685-ACDE5B2138A9}"/>
          </ac:spMkLst>
        </pc:spChg>
      </pc:sldChg>
      <pc:sldChg chg="new del">
        <pc:chgData name="Dian Sa'adillah Maylawati" userId="5f7ec0ff095f2739" providerId="LiveId" clId="{61E9A244-27ED-4200-B938-7C4D7677BCB6}" dt="2022-02-15T13:24:22.186" v="328" actId="47"/>
        <pc:sldMkLst>
          <pc:docMk/>
          <pc:sldMk cId="2243626036" sldId="264"/>
        </pc:sldMkLst>
      </pc:sldChg>
      <pc:sldChg chg="new del">
        <pc:chgData name="Dian Sa'adillah Maylawati" userId="5f7ec0ff095f2739" providerId="LiveId" clId="{61E9A244-27ED-4200-B938-7C4D7677BCB6}" dt="2022-02-15T13:42:55.698" v="410" actId="680"/>
        <pc:sldMkLst>
          <pc:docMk/>
          <pc:sldMk cId="3929919685" sldId="264"/>
        </pc:sldMkLst>
      </pc:sldChg>
      <pc:sldChg chg="addSp modSp new mod">
        <pc:chgData name="Dian Sa'adillah Maylawati" userId="5f7ec0ff095f2739" providerId="LiveId" clId="{61E9A244-27ED-4200-B938-7C4D7677BCB6}" dt="2022-02-16T05:59:11.175" v="1690" actId="14100"/>
        <pc:sldMkLst>
          <pc:docMk/>
          <pc:sldMk cId="4261055662" sldId="264"/>
        </pc:sldMkLst>
        <pc:spChg chg="mod">
          <ac:chgData name="Dian Sa'adillah Maylawati" userId="5f7ec0ff095f2739" providerId="LiveId" clId="{61E9A244-27ED-4200-B938-7C4D7677BCB6}" dt="2022-02-15T13:48:57.563" v="532" actId="20577"/>
          <ac:spMkLst>
            <pc:docMk/>
            <pc:sldMk cId="4261055662" sldId="264"/>
            <ac:spMk id="2" creationId="{92BB18BB-CC41-484B-8FBC-B88E0C87635A}"/>
          </ac:spMkLst>
        </pc:spChg>
        <pc:graphicFrameChg chg="add mod modGraphic">
          <ac:chgData name="Dian Sa'adillah Maylawati" userId="5f7ec0ff095f2739" providerId="LiveId" clId="{61E9A244-27ED-4200-B938-7C4D7677BCB6}" dt="2022-02-16T04:26:07.868" v="1467" actId="14100"/>
          <ac:graphicFrameMkLst>
            <pc:docMk/>
            <pc:sldMk cId="4261055662" sldId="264"/>
            <ac:graphicFrameMk id="6" creationId="{9044EE4E-F2E5-4804-B065-28BF43B44CCD}"/>
          </ac:graphicFrameMkLst>
        </pc:graphicFrameChg>
        <pc:graphicFrameChg chg="add mod">
          <ac:chgData name="Dian Sa'adillah Maylawati" userId="5f7ec0ff095f2739" providerId="LiveId" clId="{61E9A244-27ED-4200-B938-7C4D7677BCB6}" dt="2022-02-16T05:59:11.175" v="1690" actId="14100"/>
          <ac:graphicFrameMkLst>
            <pc:docMk/>
            <pc:sldMk cId="4261055662" sldId="264"/>
            <ac:graphicFrameMk id="7" creationId="{75164280-A0E7-4BB4-851A-992674657F67}"/>
          </ac:graphicFrameMkLst>
        </pc:graphicFrameChg>
      </pc:sldChg>
      <pc:sldChg chg="addSp delSp modSp new mod">
        <pc:chgData name="Dian Sa'adillah Maylawati" userId="5f7ec0ff095f2739" providerId="LiveId" clId="{61E9A244-27ED-4200-B938-7C4D7677BCB6}" dt="2022-02-16T02:52:49.972" v="797" actId="14100"/>
        <pc:sldMkLst>
          <pc:docMk/>
          <pc:sldMk cId="2224629289" sldId="265"/>
        </pc:sldMkLst>
        <pc:spChg chg="mod">
          <ac:chgData name="Dian Sa'adillah Maylawati" userId="5f7ec0ff095f2739" providerId="LiveId" clId="{61E9A244-27ED-4200-B938-7C4D7677BCB6}" dt="2022-02-15T14:10:41.474" v="553" actId="20577"/>
          <ac:spMkLst>
            <pc:docMk/>
            <pc:sldMk cId="2224629289" sldId="265"/>
            <ac:spMk id="2" creationId="{B53C1371-2203-4A03-99F7-FF8D9D0578B5}"/>
          </ac:spMkLst>
        </pc:spChg>
        <pc:spChg chg="add del mod">
          <ac:chgData name="Dian Sa'adillah Maylawati" userId="5f7ec0ff095f2739" providerId="LiveId" clId="{61E9A244-27ED-4200-B938-7C4D7677BCB6}" dt="2022-02-16T02:28:05.771" v="652" actId="478"/>
          <ac:spMkLst>
            <pc:docMk/>
            <pc:sldMk cId="2224629289" sldId="265"/>
            <ac:spMk id="6" creationId="{84E74DDE-70AB-4B61-BAE6-A63B415AE842}"/>
          </ac:spMkLst>
        </pc:spChg>
        <pc:spChg chg="add del mod">
          <ac:chgData name="Dian Sa'adillah Maylawati" userId="5f7ec0ff095f2739" providerId="LiveId" clId="{61E9A244-27ED-4200-B938-7C4D7677BCB6}" dt="2022-02-16T02:28:05.771" v="652" actId="478"/>
          <ac:spMkLst>
            <pc:docMk/>
            <pc:sldMk cId="2224629289" sldId="265"/>
            <ac:spMk id="7" creationId="{3D38BD54-8B19-49A4-9F4D-7A0CEB6D3E76}"/>
          </ac:spMkLst>
        </pc:spChg>
        <pc:spChg chg="add del mod">
          <ac:chgData name="Dian Sa'adillah Maylawati" userId="5f7ec0ff095f2739" providerId="LiveId" clId="{61E9A244-27ED-4200-B938-7C4D7677BCB6}" dt="2022-02-16T02:28:05.771" v="652" actId="478"/>
          <ac:spMkLst>
            <pc:docMk/>
            <pc:sldMk cId="2224629289" sldId="265"/>
            <ac:spMk id="8" creationId="{050AC9B7-085D-4047-9BDA-FF1325382847}"/>
          </ac:spMkLst>
        </pc:spChg>
        <pc:spChg chg="add del mod">
          <ac:chgData name="Dian Sa'adillah Maylawati" userId="5f7ec0ff095f2739" providerId="LiveId" clId="{61E9A244-27ED-4200-B938-7C4D7677BCB6}" dt="2022-02-16T02:28:05.771" v="652" actId="478"/>
          <ac:spMkLst>
            <pc:docMk/>
            <pc:sldMk cId="2224629289" sldId="265"/>
            <ac:spMk id="9" creationId="{559CBF6F-4C0B-4BAF-AF19-EAE04CE6D75C}"/>
          </ac:spMkLst>
        </pc:spChg>
        <pc:spChg chg="add del mod">
          <ac:chgData name="Dian Sa'adillah Maylawati" userId="5f7ec0ff095f2739" providerId="LiveId" clId="{61E9A244-27ED-4200-B938-7C4D7677BCB6}" dt="2022-02-16T02:28:05.771" v="652" actId="478"/>
          <ac:spMkLst>
            <pc:docMk/>
            <pc:sldMk cId="2224629289" sldId="265"/>
            <ac:spMk id="13" creationId="{C9EAE90F-341B-40A3-9FAB-E21A3BC35950}"/>
          </ac:spMkLst>
        </pc:spChg>
        <pc:spChg chg="add del mod">
          <ac:chgData name="Dian Sa'adillah Maylawati" userId="5f7ec0ff095f2739" providerId="LiveId" clId="{61E9A244-27ED-4200-B938-7C4D7677BCB6}" dt="2022-02-16T02:28:05.771" v="652" actId="478"/>
          <ac:spMkLst>
            <pc:docMk/>
            <pc:sldMk cId="2224629289" sldId="265"/>
            <ac:spMk id="14" creationId="{2418078D-2C32-4B6A-A005-F48ACE47453F}"/>
          </ac:spMkLst>
        </pc:spChg>
        <pc:spChg chg="add del mod">
          <ac:chgData name="Dian Sa'adillah Maylawati" userId="5f7ec0ff095f2739" providerId="LiveId" clId="{61E9A244-27ED-4200-B938-7C4D7677BCB6}" dt="2022-02-16T02:28:05.771" v="652" actId="478"/>
          <ac:spMkLst>
            <pc:docMk/>
            <pc:sldMk cId="2224629289" sldId="265"/>
            <ac:spMk id="15" creationId="{B899832D-4D1D-4D63-9101-3B10E4B2C50B}"/>
          </ac:spMkLst>
        </pc:spChg>
        <pc:spChg chg="add del mod">
          <ac:chgData name="Dian Sa'adillah Maylawati" userId="5f7ec0ff095f2739" providerId="LiveId" clId="{61E9A244-27ED-4200-B938-7C4D7677BCB6}" dt="2022-02-16T02:28:05.771" v="652" actId="478"/>
          <ac:spMkLst>
            <pc:docMk/>
            <pc:sldMk cId="2224629289" sldId="265"/>
            <ac:spMk id="16" creationId="{2FEBBCE8-DE4D-491F-BBE8-2162427CDF0E}"/>
          </ac:spMkLst>
        </pc:spChg>
        <pc:spChg chg="mod">
          <ac:chgData name="Dian Sa'adillah Maylawati" userId="5f7ec0ff095f2739" providerId="LiveId" clId="{61E9A244-27ED-4200-B938-7C4D7677BCB6}" dt="2022-02-16T02:44:08.843" v="753" actId="18245"/>
          <ac:spMkLst>
            <pc:docMk/>
            <pc:sldMk cId="2224629289" sldId="265"/>
            <ac:spMk id="23" creationId="{7D65B314-72A5-41B5-BC78-BD4B46ABB98E}"/>
          </ac:spMkLst>
        </pc:spChg>
        <pc:spChg chg="mod">
          <ac:chgData name="Dian Sa'adillah Maylawati" userId="5f7ec0ff095f2739" providerId="LiveId" clId="{61E9A244-27ED-4200-B938-7C4D7677BCB6}" dt="2022-02-16T02:44:08.843" v="753" actId="18245"/>
          <ac:spMkLst>
            <pc:docMk/>
            <pc:sldMk cId="2224629289" sldId="265"/>
            <ac:spMk id="24" creationId="{784D1A1E-E7E3-4829-B95C-3BC6C15501AE}"/>
          </ac:spMkLst>
        </pc:spChg>
        <pc:spChg chg="mod">
          <ac:chgData name="Dian Sa'adillah Maylawati" userId="5f7ec0ff095f2739" providerId="LiveId" clId="{61E9A244-27ED-4200-B938-7C4D7677BCB6}" dt="2022-02-16T02:44:08.843" v="753" actId="18245"/>
          <ac:spMkLst>
            <pc:docMk/>
            <pc:sldMk cId="2224629289" sldId="265"/>
            <ac:spMk id="25" creationId="{EB0AF9B1-901C-47CA-8095-3C4544C6B9B1}"/>
          </ac:spMkLst>
        </pc:spChg>
        <pc:spChg chg="mod">
          <ac:chgData name="Dian Sa'adillah Maylawati" userId="5f7ec0ff095f2739" providerId="LiveId" clId="{61E9A244-27ED-4200-B938-7C4D7677BCB6}" dt="2022-02-16T02:43:33.537" v="748" actId="18245"/>
          <ac:spMkLst>
            <pc:docMk/>
            <pc:sldMk cId="2224629289" sldId="265"/>
            <ac:spMk id="26" creationId="{9BE2F17D-048A-4E3C-8C98-463AA70E671A}"/>
          </ac:spMkLst>
        </pc:spChg>
        <pc:spChg chg="mod">
          <ac:chgData name="Dian Sa'adillah Maylawati" userId="5f7ec0ff095f2739" providerId="LiveId" clId="{61E9A244-27ED-4200-B938-7C4D7677BCB6}" dt="2022-02-16T02:44:07.906" v="752" actId="18245"/>
          <ac:spMkLst>
            <pc:docMk/>
            <pc:sldMk cId="2224629289" sldId="265"/>
            <ac:spMk id="28" creationId="{15A71A65-49B9-4DD3-9681-E8B539C84AAF}"/>
          </ac:spMkLst>
        </pc:spChg>
        <pc:spChg chg="mod">
          <ac:chgData name="Dian Sa'adillah Maylawati" userId="5f7ec0ff095f2739" providerId="LiveId" clId="{61E9A244-27ED-4200-B938-7C4D7677BCB6}" dt="2022-02-16T02:44:07.906" v="752" actId="18245"/>
          <ac:spMkLst>
            <pc:docMk/>
            <pc:sldMk cId="2224629289" sldId="265"/>
            <ac:spMk id="29" creationId="{C6B6E5ED-08F8-4813-A64F-E4883C303EBB}"/>
          </ac:spMkLst>
        </pc:spChg>
        <pc:spChg chg="mod">
          <ac:chgData name="Dian Sa'adillah Maylawati" userId="5f7ec0ff095f2739" providerId="LiveId" clId="{61E9A244-27ED-4200-B938-7C4D7677BCB6}" dt="2022-02-16T02:44:07.906" v="752" actId="18245"/>
          <ac:spMkLst>
            <pc:docMk/>
            <pc:sldMk cId="2224629289" sldId="265"/>
            <ac:spMk id="30" creationId="{2377B616-26A0-4E2E-8259-9E56735EE89F}"/>
          </ac:spMkLst>
        </pc:spChg>
        <pc:spChg chg="mod">
          <ac:chgData name="Dian Sa'adillah Maylawati" userId="5f7ec0ff095f2739" providerId="LiveId" clId="{61E9A244-27ED-4200-B938-7C4D7677BCB6}" dt="2022-02-16T02:44:07.906" v="752" actId="18245"/>
          <ac:spMkLst>
            <pc:docMk/>
            <pc:sldMk cId="2224629289" sldId="265"/>
            <ac:spMk id="31" creationId="{7268B34C-1610-42E8-B1FC-845EECBB17C7}"/>
          </ac:spMkLst>
        </pc:spChg>
        <pc:spChg chg="mod">
          <ac:chgData name="Dian Sa'adillah Maylawati" userId="5f7ec0ff095f2739" providerId="LiveId" clId="{61E9A244-27ED-4200-B938-7C4D7677BCB6}" dt="2022-02-16T02:44:02.062" v="751" actId="207"/>
          <ac:spMkLst>
            <pc:docMk/>
            <pc:sldMk cId="2224629289" sldId="265"/>
            <ac:spMk id="32" creationId="{E9A69E8D-32B6-41A8-B31E-CD77F62670F6}"/>
          </ac:spMkLst>
        </pc:spChg>
        <pc:spChg chg="mod">
          <ac:chgData name="Dian Sa'adillah Maylawati" userId="5f7ec0ff095f2739" providerId="LiveId" clId="{61E9A244-27ED-4200-B938-7C4D7677BCB6}" dt="2022-02-16T02:46:20.334" v="758" actId="18245"/>
          <ac:spMkLst>
            <pc:docMk/>
            <pc:sldMk cId="2224629289" sldId="265"/>
            <ac:spMk id="37" creationId="{1BDA6CBC-74AD-41AB-AD40-569D9EEB830B}"/>
          </ac:spMkLst>
        </pc:spChg>
        <pc:spChg chg="mod">
          <ac:chgData name="Dian Sa'adillah Maylawati" userId="5f7ec0ff095f2739" providerId="LiveId" clId="{61E9A244-27ED-4200-B938-7C4D7677BCB6}" dt="2022-02-16T02:46:20.334" v="758" actId="18245"/>
          <ac:spMkLst>
            <pc:docMk/>
            <pc:sldMk cId="2224629289" sldId="265"/>
            <ac:spMk id="38" creationId="{5989E85B-2239-4256-95CB-9F125DE1E94F}"/>
          </ac:spMkLst>
        </pc:spChg>
        <pc:spChg chg="mod">
          <ac:chgData name="Dian Sa'adillah Maylawati" userId="5f7ec0ff095f2739" providerId="LiveId" clId="{61E9A244-27ED-4200-B938-7C4D7677BCB6}" dt="2022-02-16T02:46:20.334" v="758" actId="18245"/>
          <ac:spMkLst>
            <pc:docMk/>
            <pc:sldMk cId="2224629289" sldId="265"/>
            <ac:spMk id="39" creationId="{6323FB64-C128-4BA8-A08F-1CC74EA68380}"/>
          </ac:spMkLst>
        </pc:spChg>
        <pc:spChg chg="mod">
          <ac:chgData name="Dian Sa'adillah Maylawati" userId="5f7ec0ff095f2739" providerId="LiveId" clId="{61E9A244-27ED-4200-B938-7C4D7677BCB6}" dt="2022-02-16T02:46:20.334" v="758" actId="18245"/>
          <ac:spMkLst>
            <pc:docMk/>
            <pc:sldMk cId="2224629289" sldId="265"/>
            <ac:spMk id="40" creationId="{3871E4E0-3719-4E34-AF39-988DECCEC8F9}"/>
          </ac:spMkLst>
        </pc:spChg>
        <pc:spChg chg="mod">
          <ac:chgData name="Dian Sa'adillah Maylawati" userId="5f7ec0ff095f2739" providerId="LiveId" clId="{61E9A244-27ED-4200-B938-7C4D7677BCB6}" dt="2022-02-16T02:46:29.096" v="759" actId="18245"/>
          <ac:spMkLst>
            <pc:docMk/>
            <pc:sldMk cId="2224629289" sldId="265"/>
            <ac:spMk id="42" creationId="{C7D46696-0E4C-4BC8-891A-9215862A8EF7}"/>
          </ac:spMkLst>
        </pc:spChg>
        <pc:spChg chg="mod">
          <ac:chgData name="Dian Sa'adillah Maylawati" userId="5f7ec0ff095f2739" providerId="LiveId" clId="{61E9A244-27ED-4200-B938-7C4D7677BCB6}" dt="2022-02-16T02:46:29.096" v="759" actId="18245"/>
          <ac:spMkLst>
            <pc:docMk/>
            <pc:sldMk cId="2224629289" sldId="265"/>
            <ac:spMk id="43" creationId="{60C8E0CC-07D6-4441-BCBB-F7CA6EC1135B}"/>
          </ac:spMkLst>
        </pc:spChg>
        <pc:spChg chg="mod">
          <ac:chgData name="Dian Sa'adillah Maylawati" userId="5f7ec0ff095f2739" providerId="LiveId" clId="{61E9A244-27ED-4200-B938-7C4D7677BCB6}" dt="2022-02-16T02:46:29.096" v="759" actId="18245"/>
          <ac:spMkLst>
            <pc:docMk/>
            <pc:sldMk cId="2224629289" sldId="265"/>
            <ac:spMk id="44" creationId="{0CEBDBF4-7798-4895-B255-E85E7F438198}"/>
          </ac:spMkLst>
        </pc:spChg>
        <pc:spChg chg="mod">
          <ac:chgData name="Dian Sa'adillah Maylawati" userId="5f7ec0ff095f2739" providerId="LiveId" clId="{61E9A244-27ED-4200-B938-7C4D7677BCB6}" dt="2022-02-16T02:46:29.096" v="759" actId="18245"/>
          <ac:spMkLst>
            <pc:docMk/>
            <pc:sldMk cId="2224629289" sldId="265"/>
            <ac:spMk id="45" creationId="{39BD4F14-BA49-4F5C-A8BB-8F0E3C96A0DB}"/>
          </ac:spMkLst>
        </pc:spChg>
        <pc:spChg chg="mod">
          <ac:chgData name="Dian Sa'adillah Maylawati" userId="5f7ec0ff095f2739" providerId="LiveId" clId="{61E9A244-27ED-4200-B938-7C4D7677BCB6}" dt="2022-02-16T02:46:29.096" v="759" actId="18245"/>
          <ac:spMkLst>
            <pc:docMk/>
            <pc:sldMk cId="2224629289" sldId="265"/>
            <ac:spMk id="46" creationId="{23F8D9CB-8AAB-4486-B1CF-00EA47DC315B}"/>
          </ac:spMkLst>
        </pc:spChg>
        <pc:grpChg chg="mod">
          <ac:chgData name="Dian Sa'adillah Maylawati" userId="5f7ec0ff095f2739" providerId="LiveId" clId="{61E9A244-27ED-4200-B938-7C4D7677BCB6}" dt="2022-02-16T02:44:08.843" v="753" actId="18245"/>
          <ac:grpSpMkLst>
            <pc:docMk/>
            <pc:sldMk cId="2224629289" sldId="265"/>
            <ac:grpSpMk id="22" creationId="{9B7389F0-4776-44D1-9BE2-179C2A286CEB}"/>
          </ac:grpSpMkLst>
        </pc:grpChg>
        <pc:grpChg chg="mod">
          <ac:chgData name="Dian Sa'adillah Maylawati" userId="5f7ec0ff095f2739" providerId="LiveId" clId="{61E9A244-27ED-4200-B938-7C4D7677BCB6}" dt="2022-02-16T02:44:07.906" v="752" actId="18245"/>
          <ac:grpSpMkLst>
            <pc:docMk/>
            <pc:sldMk cId="2224629289" sldId="265"/>
            <ac:grpSpMk id="27" creationId="{736D7BD8-BD7B-4851-831B-063B554C3E01}"/>
          </ac:grpSpMkLst>
        </pc:grpChg>
        <pc:grpChg chg="mod">
          <ac:chgData name="Dian Sa'adillah Maylawati" userId="5f7ec0ff095f2739" providerId="LiveId" clId="{61E9A244-27ED-4200-B938-7C4D7677BCB6}" dt="2022-02-16T02:46:20.334" v="758" actId="18245"/>
          <ac:grpSpMkLst>
            <pc:docMk/>
            <pc:sldMk cId="2224629289" sldId="265"/>
            <ac:grpSpMk id="36" creationId="{FCD8A97D-F628-4E14-8B37-5EC17B3F6FAC}"/>
          </ac:grpSpMkLst>
        </pc:grpChg>
        <pc:grpChg chg="mod">
          <ac:chgData name="Dian Sa'adillah Maylawati" userId="5f7ec0ff095f2739" providerId="LiveId" clId="{61E9A244-27ED-4200-B938-7C4D7677BCB6}" dt="2022-02-16T02:46:29.096" v="759" actId="18245"/>
          <ac:grpSpMkLst>
            <pc:docMk/>
            <pc:sldMk cId="2224629289" sldId="265"/>
            <ac:grpSpMk id="41" creationId="{BF2994D0-C5FD-457C-A4EF-273CF5AD118F}"/>
          </ac:grpSpMkLst>
        </pc:grpChg>
        <pc:graphicFrameChg chg="add del mod modGraphic">
          <ac:chgData name="Dian Sa'adillah Maylawati" userId="5f7ec0ff095f2739" providerId="LiveId" clId="{61E9A244-27ED-4200-B938-7C4D7677BCB6}" dt="2022-02-16T02:46:20.334" v="758" actId="18245"/>
          <ac:graphicFrameMkLst>
            <pc:docMk/>
            <pc:sldMk cId="2224629289" sldId="265"/>
            <ac:graphicFrameMk id="18" creationId="{A314F691-D796-4679-B4F6-37AE2E1685C3}"/>
          </ac:graphicFrameMkLst>
        </pc:graphicFrameChg>
        <pc:graphicFrameChg chg="add del mod">
          <ac:chgData name="Dian Sa'adillah Maylawati" userId="5f7ec0ff095f2739" providerId="LiveId" clId="{61E9A244-27ED-4200-B938-7C4D7677BCB6}" dt="2022-02-16T02:46:29.096" v="759" actId="18245"/>
          <ac:graphicFrameMkLst>
            <pc:docMk/>
            <pc:sldMk cId="2224629289" sldId="265"/>
            <ac:graphicFrameMk id="19" creationId="{CE0F84D3-0400-47B0-98BF-762D52C2BA6F}"/>
          </ac:graphicFrameMkLst>
        </pc:graphicFrameChg>
        <pc:cxnChg chg="add del mod">
          <ac:chgData name="Dian Sa'adillah Maylawati" userId="5f7ec0ff095f2739" providerId="LiveId" clId="{61E9A244-27ED-4200-B938-7C4D7677BCB6}" dt="2022-02-16T02:28:05.771" v="652" actId="478"/>
          <ac:cxnSpMkLst>
            <pc:docMk/>
            <pc:sldMk cId="2224629289" sldId="265"/>
            <ac:cxnSpMk id="10" creationId="{152A56AF-3645-4438-BE02-9E0F3BD8E30F}"/>
          </ac:cxnSpMkLst>
        </pc:cxnChg>
        <pc:cxnChg chg="add del mod">
          <ac:chgData name="Dian Sa'adillah Maylawati" userId="5f7ec0ff095f2739" providerId="LiveId" clId="{61E9A244-27ED-4200-B938-7C4D7677BCB6}" dt="2022-02-16T02:28:05.771" v="652" actId="478"/>
          <ac:cxnSpMkLst>
            <pc:docMk/>
            <pc:sldMk cId="2224629289" sldId="265"/>
            <ac:cxnSpMk id="11" creationId="{F1672597-D9FB-4878-B793-E805BAA091F7}"/>
          </ac:cxnSpMkLst>
        </pc:cxnChg>
        <pc:cxnChg chg="add del mod">
          <ac:chgData name="Dian Sa'adillah Maylawati" userId="5f7ec0ff095f2739" providerId="LiveId" clId="{61E9A244-27ED-4200-B938-7C4D7677BCB6}" dt="2022-02-16T02:28:05.771" v="652" actId="478"/>
          <ac:cxnSpMkLst>
            <pc:docMk/>
            <pc:sldMk cId="2224629289" sldId="265"/>
            <ac:cxnSpMk id="12" creationId="{ACEDF9B0-DA12-446A-92B3-D72FB836BF71}"/>
          </ac:cxnSpMkLst>
        </pc:cxnChg>
        <pc:cxnChg chg="add del mod">
          <ac:chgData name="Dian Sa'adillah Maylawati" userId="5f7ec0ff095f2739" providerId="LiveId" clId="{61E9A244-27ED-4200-B938-7C4D7677BCB6}" dt="2022-02-16T02:28:05.771" v="652" actId="478"/>
          <ac:cxnSpMkLst>
            <pc:docMk/>
            <pc:sldMk cId="2224629289" sldId="265"/>
            <ac:cxnSpMk id="17" creationId="{F26D9F86-BE94-44AA-A033-AC1482C33BA0}"/>
          </ac:cxnSpMkLst>
        </pc:cxnChg>
        <pc:cxnChg chg="add mod">
          <ac:chgData name="Dian Sa'adillah Maylawati" userId="5f7ec0ff095f2739" providerId="LiveId" clId="{61E9A244-27ED-4200-B938-7C4D7677BCB6}" dt="2022-02-16T02:37:39.960" v="744" actId="11529"/>
          <ac:cxnSpMkLst>
            <pc:docMk/>
            <pc:sldMk cId="2224629289" sldId="265"/>
            <ac:cxnSpMk id="21" creationId="{BE4342AE-C758-4F11-B8E1-B8EE294A6333}"/>
          </ac:cxnSpMkLst>
        </pc:cxnChg>
        <pc:cxnChg chg="add del mod">
          <ac:chgData name="Dian Sa'adillah Maylawati" userId="5f7ec0ff095f2739" providerId="LiveId" clId="{61E9A244-27ED-4200-B938-7C4D7677BCB6}" dt="2022-02-16T02:46:14.576" v="757" actId="478"/>
          <ac:cxnSpMkLst>
            <pc:docMk/>
            <pc:sldMk cId="2224629289" sldId="265"/>
            <ac:cxnSpMk id="34" creationId="{CBD6B33A-294D-4B0B-868A-BB11B15F689E}"/>
          </ac:cxnSpMkLst>
        </pc:cxnChg>
        <pc:cxnChg chg="add mod">
          <ac:chgData name="Dian Sa'adillah Maylawati" userId="5f7ec0ff095f2739" providerId="LiveId" clId="{61E9A244-27ED-4200-B938-7C4D7677BCB6}" dt="2022-02-16T02:48:44.670" v="762" actId="13822"/>
          <ac:cxnSpMkLst>
            <pc:docMk/>
            <pc:sldMk cId="2224629289" sldId="265"/>
            <ac:cxnSpMk id="48" creationId="{03BE9290-F1A3-458E-9EEF-35D2C8118E1D}"/>
          </ac:cxnSpMkLst>
        </pc:cxnChg>
        <pc:cxnChg chg="add mod">
          <ac:chgData name="Dian Sa'adillah Maylawati" userId="5f7ec0ff095f2739" providerId="LiveId" clId="{61E9A244-27ED-4200-B938-7C4D7677BCB6}" dt="2022-02-16T02:49:14.033" v="765" actId="14100"/>
          <ac:cxnSpMkLst>
            <pc:docMk/>
            <pc:sldMk cId="2224629289" sldId="265"/>
            <ac:cxnSpMk id="50" creationId="{564B8C65-3571-4662-B098-1BF515B10322}"/>
          </ac:cxnSpMkLst>
        </pc:cxnChg>
        <pc:cxnChg chg="add mod">
          <ac:chgData name="Dian Sa'adillah Maylawati" userId="5f7ec0ff095f2739" providerId="LiveId" clId="{61E9A244-27ED-4200-B938-7C4D7677BCB6}" dt="2022-02-16T02:50:23.285" v="772" actId="14100"/>
          <ac:cxnSpMkLst>
            <pc:docMk/>
            <pc:sldMk cId="2224629289" sldId="265"/>
            <ac:cxnSpMk id="53" creationId="{4EF801D2-6E8F-4F2C-9321-BE48F0A170E8}"/>
          </ac:cxnSpMkLst>
        </pc:cxnChg>
        <pc:cxnChg chg="add mod">
          <ac:chgData name="Dian Sa'adillah Maylawati" userId="5f7ec0ff095f2739" providerId="LiveId" clId="{61E9A244-27ED-4200-B938-7C4D7677BCB6}" dt="2022-02-16T02:50:18.083" v="771" actId="14100"/>
          <ac:cxnSpMkLst>
            <pc:docMk/>
            <pc:sldMk cId="2224629289" sldId="265"/>
            <ac:cxnSpMk id="56" creationId="{954A0B8E-D17E-4A37-901A-E656F744A66E}"/>
          </ac:cxnSpMkLst>
        </pc:cxnChg>
        <pc:cxnChg chg="add mod">
          <ac:chgData name="Dian Sa'adillah Maylawati" userId="5f7ec0ff095f2739" providerId="LiveId" clId="{61E9A244-27ED-4200-B938-7C4D7677BCB6}" dt="2022-02-16T02:51:46.184" v="776" actId="14100"/>
          <ac:cxnSpMkLst>
            <pc:docMk/>
            <pc:sldMk cId="2224629289" sldId="265"/>
            <ac:cxnSpMk id="60" creationId="{312697EE-E87D-4415-9DC6-C243DF730C86}"/>
          </ac:cxnSpMkLst>
        </pc:cxnChg>
        <pc:cxnChg chg="add mod">
          <ac:chgData name="Dian Sa'adillah Maylawati" userId="5f7ec0ff095f2739" providerId="LiveId" clId="{61E9A244-27ED-4200-B938-7C4D7677BCB6}" dt="2022-02-16T02:51:52.849" v="779" actId="14100"/>
          <ac:cxnSpMkLst>
            <pc:docMk/>
            <pc:sldMk cId="2224629289" sldId="265"/>
            <ac:cxnSpMk id="64" creationId="{899DA71E-B10A-4D33-8C78-0AFBA503FEF5}"/>
          </ac:cxnSpMkLst>
        </pc:cxnChg>
        <pc:cxnChg chg="add mod">
          <ac:chgData name="Dian Sa'adillah Maylawati" userId="5f7ec0ff095f2739" providerId="LiveId" clId="{61E9A244-27ED-4200-B938-7C4D7677BCB6}" dt="2022-02-16T02:51:59.599" v="782" actId="14100"/>
          <ac:cxnSpMkLst>
            <pc:docMk/>
            <pc:sldMk cId="2224629289" sldId="265"/>
            <ac:cxnSpMk id="67" creationId="{EEC75286-180C-4C3E-AC88-17A8704E0B74}"/>
          </ac:cxnSpMkLst>
        </pc:cxnChg>
        <pc:cxnChg chg="add mod">
          <ac:chgData name="Dian Sa'adillah Maylawati" userId="5f7ec0ff095f2739" providerId="LiveId" clId="{61E9A244-27ED-4200-B938-7C4D7677BCB6}" dt="2022-02-16T02:52:06.242" v="785" actId="14100"/>
          <ac:cxnSpMkLst>
            <pc:docMk/>
            <pc:sldMk cId="2224629289" sldId="265"/>
            <ac:cxnSpMk id="70" creationId="{75DF39A6-ADCA-4BBF-A5C8-A602D7AC343C}"/>
          </ac:cxnSpMkLst>
        </pc:cxnChg>
        <pc:cxnChg chg="add mod">
          <ac:chgData name="Dian Sa'adillah Maylawati" userId="5f7ec0ff095f2739" providerId="LiveId" clId="{61E9A244-27ED-4200-B938-7C4D7677BCB6}" dt="2022-02-16T02:52:17.835" v="788" actId="14100"/>
          <ac:cxnSpMkLst>
            <pc:docMk/>
            <pc:sldMk cId="2224629289" sldId="265"/>
            <ac:cxnSpMk id="73" creationId="{864FFA25-6850-4547-BFBE-8F93A68D3A08}"/>
          </ac:cxnSpMkLst>
        </pc:cxnChg>
        <pc:cxnChg chg="add mod">
          <ac:chgData name="Dian Sa'adillah Maylawati" userId="5f7ec0ff095f2739" providerId="LiveId" clId="{61E9A244-27ED-4200-B938-7C4D7677BCB6}" dt="2022-02-16T02:52:26.377" v="791" actId="14100"/>
          <ac:cxnSpMkLst>
            <pc:docMk/>
            <pc:sldMk cId="2224629289" sldId="265"/>
            <ac:cxnSpMk id="76" creationId="{235CE13A-4729-4FFC-A040-A6C484964589}"/>
          </ac:cxnSpMkLst>
        </pc:cxnChg>
        <pc:cxnChg chg="add mod">
          <ac:chgData name="Dian Sa'adillah Maylawati" userId="5f7ec0ff095f2739" providerId="LiveId" clId="{61E9A244-27ED-4200-B938-7C4D7677BCB6}" dt="2022-02-16T02:52:34.930" v="794" actId="14100"/>
          <ac:cxnSpMkLst>
            <pc:docMk/>
            <pc:sldMk cId="2224629289" sldId="265"/>
            <ac:cxnSpMk id="79" creationId="{90C40B2E-3918-419D-BB09-A40DFCBD2E0B}"/>
          </ac:cxnSpMkLst>
        </pc:cxnChg>
        <pc:cxnChg chg="add mod">
          <ac:chgData name="Dian Sa'adillah Maylawati" userId="5f7ec0ff095f2739" providerId="LiveId" clId="{61E9A244-27ED-4200-B938-7C4D7677BCB6}" dt="2022-02-16T02:52:49.972" v="797" actId="14100"/>
          <ac:cxnSpMkLst>
            <pc:docMk/>
            <pc:sldMk cId="2224629289" sldId="265"/>
            <ac:cxnSpMk id="82" creationId="{BDA580F8-505F-4A8E-A53B-2D7B500ADBB5}"/>
          </ac:cxnSpMkLst>
        </pc:cxnChg>
      </pc:sldChg>
      <pc:sldChg chg="addSp modSp new mod">
        <pc:chgData name="Dian Sa'adillah Maylawati" userId="5f7ec0ff095f2739" providerId="LiveId" clId="{61E9A244-27ED-4200-B938-7C4D7677BCB6}" dt="2022-02-16T03:36:51.334" v="1099" actId="12100"/>
        <pc:sldMkLst>
          <pc:docMk/>
          <pc:sldMk cId="3235546681" sldId="266"/>
        </pc:sldMkLst>
        <pc:spChg chg="mod">
          <ac:chgData name="Dian Sa'adillah Maylawati" userId="5f7ec0ff095f2739" providerId="LiveId" clId="{61E9A244-27ED-4200-B938-7C4D7677BCB6}" dt="2022-02-15T14:11:05.031" v="582" actId="27636"/>
          <ac:spMkLst>
            <pc:docMk/>
            <pc:sldMk cId="3235546681" sldId="266"/>
            <ac:spMk id="2" creationId="{D48194C7-12F6-4AD4-90B8-105B146DA458}"/>
          </ac:spMkLst>
        </pc:spChg>
        <pc:graphicFrameChg chg="add mod modGraphic">
          <ac:chgData name="Dian Sa'adillah Maylawati" userId="5f7ec0ff095f2739" providerId="LiveId" clId="{61E9A244-27ED-4200-B938-7C4D7677BCB6}" dt="2022-02-16T03:36:51.334" v="1099" actId="12100"/>
          <ac:graphicFrameMkLst>
            <pc:docMk/>
            <pc:sldMk cId="3235546681" sldId="266"/>
            <ac:graphicFrameMk id="6" creationId="{D26F22A2-506F-4654-85B1-F1C9DF8288C7}"/>
          </ac:graphicFrameMkLst>
        </pc:graphicFrameChg>
      </pc:sldChg>
      <pc:sldChg chg="addSp modSp new mod">
        <pc:chgData name="Dian Sa'adillah Maylawati" userId="5f7ec0ff095f2739" providerId="LiveId" clId="{61E9A244-27ED-4200-B938-7C4D7677BCB6}" dt="2022-02-16T03:23:19.902" v="938" actId="14100"/>
        <pc:sldMkLst>
          <pc:docMk/>
          <pc:sldMk cId="926401978" sldId="267"/>
        </pc:sldMkLst>
        <pc:spChg chg="mod">
          <ac:chgData name="Dian Sa'adillah Maylawati" userId="5f7ec0ff095f2739" providerId="LiveId" clId="{61E9A244-27ED-4200-B938-7C4D7677BCB6}" dt="2022-02-15T14:11:25.446" v="612" actId="14100"/>
          <ac:spMkLst>
            <pc:docMk/>
            <pc:sldMk cId="926401978" sldId="267"/>
            <ac:spMk id="2" creationId="{420AECF1-E315-4833-A4AC-1B67AB883AB4}"/>
          </ac:spMkLst>
        </pc:spChg>
        <pc:graphicFrameChg chg="add mod modGraphic">
          <ac:chgData name="Dian Sa'adillah Maylawati" userId="5f7ec0ff095f2739" providerId="LiveId" clId="{61E9A244-27ED-4200-B938-7C4D7677BCB6}" dt="2022-02-16T03:21:56.284" v="930" actId="14100"/>
          <ac:graphicFrameMkLst>
            <pc:docMk/>
            <pc:sldMk cId="926401978" sldId="267"/>
            <ac:graphicFrameMk id="6" creationId="{3637ED11-BF14-4E53-9C71-9DF6D89AC63C}"/>
          </ac:graphicFrameMkLst>
        </pc:graphicFrameChg>
        <pc:graphicFrameChg chg="add mod">
          <ac:chgData name="Dian Sa'adillah Maylawati" userId="5f7ec0ff095f2739" providerId="LiveId" clId="{61E9A244-27ED-4200-B938-7C4D7677BCB6}" dt="2022-02-16T03:23:19.902" v="938" actId="14100"/>
          <ac:graphicFrameMkLst>
            <pc:docMk/>
            <pc:sldMk cId="926401978" sldId="267"/>
            <ac:graphicFrameMk id="7" creationId="{5C666FB4-F4B8-404F-9578-422A9D08BE06}"/>
          </ac:graphicFrameMkLst>
        </pc:graphicFrameChg>
      </pc:sldChg>
      <pc:sldChg chg="addSp delSp modSp new mod">
        <pc:chgData name="Dian Sa'adillah Maylawati" userId="5f7ec0ff095f2739" providerId="LiveId" clId="{61E9A244-27ED-4200-B938-7C4D7677BCB6}" dt="2022-02-16T04:09:34.155" v="1221" actId="12100"/>
        <pc:sldMkLst>
          <pc:docMk/>
          <pc:sldMk cId="1128838048" sldId="268"/>
        </pc:sldMkLst>
        <pc:spChg chg="mod">
          <ac:chgData name="Dian Sa'adillah Maylawati" userId="5f7ec0ff095f2739" providerId="LiveId" clId="{61E9A244-27ED-4200-B938-7C4D7677BCB6}" dt="2022-02-15T14:12:00.997" v="637" actId="20577"/>
          <ac:spMkLst>
            <pc:docMk/>
            <pc:sldMk cId="1128838048" sldId="268"/>
            <ac:spMk id="2" creationId="{0F2366E3-4CA0-4397-A13D-1489335E7D9B}"/>
          </ac:spMkLst>
        </pc:spChg>
        <pc:graphicFrameChg chg="add mod modGraphic">
          <ac:chgData name="Dian Sa'adillah Maylawati" userId="5f7ec0ff095f2739" providerId="LiveId" clId="{61E9A244-27ED-4200-B938-7C4D7677BCB6}" dt="2022-02-16T04:09:34.155" v="1221" actId="12100"/>
          <ac:graphicFrameMkLst>
            <pc:docMk/>
            <pc:sldMk cId="1128838048" sldId="268"/>
            <ac:graphicFrameMk id="6" creationId="{65C02213-C4F9-47E6-8BD5-2CE904DC3EBB}"/>
          </ac:graphicFrameMkLst>
        </pc:graphicFrameChg>
        <pc:graphicFrameChg chg="add del mod">
          <ac:chgData name="Dian Sa'adillah Maylawati" userId="5f7ec0ff095f2739" providerId="LiveId" clId="{61E9A244-27ED-4200-B938-7C4D7677BCB6}" dt="2022-02-16T03:54:54.763" v="1159" actId="478"/>
          <ac:graphicFrameMkLst>
            <pc:docMk/>
            <pc:sldMk cId="1128838048" sldId="268"/>
            <ac:graphicFrameMk id="7" creationId="{D9C0E67A-FABA-4CC0-AC92-8C4F31F5D37C}"/>
          </ac:graphicFrameMkLst>
        </pc:graphicFrameChg>
        <pc:graphicFrameChg chg="add mod modGraphic">
          <ac:chgData name="Dian Sa'adillah Maylawati" userId="5f7ec0ff095f2739" providerId="LiveId" clId="{61E9A244-27ED-4200-B938-7C4D7677BCB6}" dt="2022-02-16T04:09:27.763" v="1220" actId="12100"/>
          <ac:graphicFrameMkLst>
            <pc:docMk/>
            <pc:sldMk cId="1128838048" sldId="268"/>
            <ac:graphicFrameMk id="8" creationId="{88798C5B-F339-4EF0-8058-84E818529D42}"/>
          </ac:graphicFrameMkLst>
        </pc:graphicFrameChg>
      </pc:sldChg>
      <pc:sldChg chg="addSp modSp new mod">
        <pc:chgData name="Dian Sa'adillah Maylawati" userId="5f7ec0ff095f2739" providerId="LiveId" clId="{61E9A244-27ED-4200-B938-7C4D7677BCB6}" dt="2022-02-16T06:07:46.568" v="1764" actId="1076"/>
        <pc:sldMkLst>
          <pc:docMk/>
          <pc:sldMk cId="1368447607" sldId="269"/>
        </pc:sldMkLst>
        <pc:spChg chg="mod">
          <ac:chgData name="Dian Sa'adillah Maylawati" userId="5f7ec0ff095f2739" providerId="LiveId" clId="{61E9A244-27ED-4200-B938-7C4D7677BCB6}" dt="2022-02-15T14:12:16.348" v="649" actId="20577"/>
          <ac:spMkLst>
            <pc:docMk/>
            <pc:sldMk cId="1368447607" sldId="269"/>
            <ac:spMk id="2" creationId="{13A8D4A7-1442-4964-A7AC-287540EF7A4F}"/>
          </ac:spMkLst>
        </pc:spChg>
        <pc:graphicFrameChg chg="add mod modGraphic">
          <ac:chgData name="Dian Sa'adillah Maylawati" userId="5f7ec0ff095f2739" providerId="LiveId" clId="{61E9A244-27ED-4200-B938-7C4D7677BCB6}" dt="2022-02-16T06:05:50.349" v="1759" actId="20577"/>
          <ac:graphicFrameMkLst>
            <pc:docMk/>
            <pc:sldMk cId="1368447607" sldId="269"/>
            <ac:graphicFrameMk id="6" creationId="{13D2FF58-6E4F-4471-AD48-8186CCA02D03}"/>
          </ac:graphicFrameMkLst>
        </pc:graphicFrameChg>
        <pc:picChg chg="add mod">
          <ac:chgData name="Dian Sa'adillah Maylawati" userId="5f7ec0ff095f2739" providerId="LiveId" clId="{61E9A244-27ED-4200-B938-7C4D7677BCB6}" dt="2022-02-16T06:07:46.568" v="1764" actId="1076"/>
          <ac:picMkLst>
            <pc:docMk/>
            <pc:sldMk cId="1368447607" sldId="269"/>
            <ac:picMk id="1026" creationId="{66D0CD7E-4C92-42A7-BC34-44B132774D0A}"/>
          </ac:picMkLst>
        </pc:picChg>
      </pc:sldChg>
      <pc:sldChg chg="delSp modSp add del mod">
        <pc:chgData name="Dian Sa'adillah Maylawati" userId="5f7ec0ff095f2739" providerId="LiveId" clId="{61E9A244-27ED-4200-B938-7C4D7677BCB6}" dt="2022-02-16T03:37:36.202" v="1100" actId="47"/>
        <pc:sldMkLst>
          <pc:docMk/>
          <pc:sldMk cId="333768775" sldId="270"/>
        </pc:sldMkLst>
        <pc:graphicFrameChg chg="del mod">
          <ac:chgData name="Dian Sa'adillah Maylawati" userId="5f7ec0ff095f2739" providerId="LiveId" clId="{61E9A244-27ED-4200-B938-7C4D7677BCB6}" dt="2022-02-16T03:22:02.996" v="931" actId="21"/>
          <ac:graphicFrameMkLst>
            <pc:docMk/>
            <pc:sldMk cId="333768775" sldId="270"/>
            <ac:graphicFrameMk id="6" creationId="{3637ED11-BF14-4E53-9C71-9DF6D89AC63C}"/>
          </ac:graphicFrameMkLst>
        </pc:graphicFrameChg>
      </pc:sldChg>
      <pc:sldChg chg="modSp add mod">
        <pc:chgData name="Dian Sa'adillah Maylawati" userId="5f7ec0ff095f2739" providerId="LiveId" clId="{61E9A244-27ED-4200-B938-7C4D7677BCB6}" dt="2022-02-16T06:01:25.086" v="1743"/>
        <pc:sldMkLst>
          <pc:docMk/>
          <pc:sldMk cId="3895570505" sldId="270"/>
        </pc:sldMkLst>
        <pc:graphicFrameChg chg="mod">
          <ac:chgData name="Dian Sa'adillah Maylawati" userId="5f7ec0ff095f2739" providerId="LiveId" clId="{61E9A244-27ED-4200-B938-7C4D7677BCB6}" dt="2022-02-16T06:01:25.086" v="1743"/>
          <ac:graphicFrameMkLst>
            <pc:docMk/>
            <pc:sldMk cId="3895570505" sldId="270"/>
            <ac:graphicFrameMk id="6" creationId="{9044EE4E-F2E5-4804-B065-28BF43B44CCD}"/>
          </ac:graphicFrameMkLst>
        </pc:graphicFrameChg>
        <pc:graphicFrameChg chg="mod">
          <ac:chgData name="Dian Sa'adillah Maylawati" userId="5f7ec0ff095f2739" providerId="LiveId" clId="{61E9A244-27ED-4200-B938-7C4D7677BCB6}" dt="2022-02-16T06:01:22.622" v="1742" actId="1076"/>
          <ac:graphicFrameMkLst>
            <pc:docMk/>
            <pc:sldMk cId="3895570505" sldId="270"/>
            <ac:graphicFrameMk id="7" creationId="{75164280-A0E7-4BB4-851A-992674657F67}"/>
          </ac:graphicFrameMkLst>
        </pc:graphicFrameChg>
      </pc:sldChg>
      <pc:sldMasterChg chg="addSp delSp modSp setBg delSldLayout modSldLayout">
        <pc:chgData name="Dian Sa'adillah Maylawati" userId="5f7ec0ff095f2739" providerId="LiveId" clId="{61E9A244-27ED-4200-B938-7C4D7677BCB6}" dt="2022-02-15T13:48:26.435" v="516" actId="1076"/>
        <pc:sldMasterMkLst>
          <pc:docMk/>
          <pc:sldMasterMk cId="0" sldId="2147483648"/>
        </pc:sldMasterMkLst>
        <pc:spChg chg="mod">
          <ac:chgData name="Dian Sa'adillah Maylawati" userId="5f7ec0ff095f2739" providerId="LiveId" clId="{61E9A244-27ED-4200-B938-7C4D7677BCB6}" dt="2022-02-15T13:44:51.374" v="435" actId="2711"/>
          <ac:spMkLst>
            <pc:docMk/>
            <pc:sldMasterMk cId="0" sldId="2147483648"/>
            <ac:spMk id="6" creationId="{00000000-0000-0000-0000-000000000000}"/>
          </ac:spMkLst>
        </pc:spChg>
        <pc:spChg chg="mod">
          <ac:chgData name="Dian Sa'adillah Maylawati" userId="5f7ec0ff095f2739" providerId="LiveId" clId="{61E9A244-27ED-4200-B938-7C4D7677BCB6}" dt="2022-02-15T13:44:31.758" v="433" actId="2711"/>
          <ac:spMkLst>
            <pc:docMk/>
            <pc:sldMasterMk cId="0" sldId="2147483648"/>
            <ac:spMk id="7" creationId="{00000000-0000-0000-0000-000000000000}"/>
          </ac:spMkLst>
        </pc:spChg>
        <pc:spChg chg="mod">
          <ac:chgData name="Dian Sa'adillah Maylawati" userId="5f7ec0ff095f2739" providerId="LiveId" clId="{61E9A244-27ED-4200-B938-7C4D7677BCB6}" dt="2022-02-15T13:44:31.758" v="433" actId="2711"/>
          <ac:spMkLst>
            <pc:docMk/>
            <pc:sldMasterMk cId="0" sldId="2147483648"/>
            <ac:spMk id="8" creationId="{00000000-0000-0000-0000-000000000000}"/>
          </ac:spMkLst>
        </pc:spChg>
        <pc:spChg chg="mod">
          <ac:chgData name="Dian Sa'adillah Maylawati" userId="5f7ec0ff095f2739" providerId="LiveId" clId="{61E9A244-27ED-4200-B938-7C4D7677BCB6}" dt="2022-02-15T13:44:31.758" v="433" actId="2711"/>
          <ac:spMkLst>
            <pc:docMk/>
            <pc:sldMasterMk cId="0" sldId="2147483648"/>
            <ac:spMk id="9" creationId="{00000000-0000-0000-0000-000000000000}"/>
          </ac:spMkLst>
        </pc:spChg>
        <pc:spChg chg="mod">
          <ac:chgData name="Dian Sa'adillah Maylawati" userId="5f7ec0ff095f2739" providerId="LiveId" clId="{61E9A244-27ED-4200-B938-7C4D7677BCB6}" dt="2022-02-15T13:44:31.758" v="433" actId="2711"/>
          <ac:spMkLst>
            <pc:docMk/>
            <pc:sldMasterMk cId="0" sldId="2147483648"/>
            <ac:spMk id="10" creationId="{00000000-0000-0000-0000-000000000000}"/>
          </ac:spMkLst>
        </pc:spChg>
        <pc:picChg chg="add del mod">
          <ac:chgData name="Dian Sa'adillah Maylawati" userId="5f7ec0ff095f2739" providerId="LiveId" clId="{61E9A244-27ED-4200-B938-7C4D7677BCB6}" dt="2022-02-15T09:55:21.110" v="197"/>
          <ac:picMkLst>
            <pc:docMk/>
            <pc:sldMasterMk cId="0" sldId="2147483648"/>
            <ac:picMk id="11" creationId="{280B86D0-7B09-4F82-8BB9-2350D86D828C}"/>
          </ac:picMkLst>
        </pc:picChg>
        <pc:picChg chg="add del mod">
          <ac:chgData name="Dian Sa'adillah Maylawati" userId="5f7ec0ff095f2739" providerId="LiveId" clId="{61E9A244-27ED-4200-B938-7C4D7677BCB6}" dt="2022-02-15T09:55:21.110" v="197"/>
          <ac:picMkLst>
            <pc:docMk/>
            <pc:sldMasterMk cId="0" sldId="2147483648"/>
            <ac:picMk id="12" creationId="{7D058380-77B8-48CD-A255-653502CB3195}"/>
          </ac:picMkLst>
        </pc:picChg>
        <pc:sldLayoutChg chg="addSp delSp modSp mod setBg">
          <pc:chgData name="Dian Sa'adillah Maylawati" userId="5f7ec0ff095f2739" providerId="LiveId" clId="{61E9A244-27ED-4200-B938-7C4D7677BCB6}" dt="2022-02-15T13:43:09.230" v="412" actId="478"/>
          <pc:sldLayoutMkLst>
            <pc:docMk/>
            <pc:sldMasterMk cId="0" sldId="2147483648"/>
            <pc:sldLayoutMk cId="0" sldId="2147483649"/>
          </pc:sldLayoutMkLst>
          <pc:spChg chg="del">
            <ac:chgData name="Dian Sa'adillah Maylawati" userId="5f7ec0ff095f2739" providerId="LiveId" clId="{61E9A244-27ED-4200-B938-7C4D7677BCB6}" dt="2022-02-15T13:25:06.709" v="334" actId="478"/>
            <ac:spMkLst>
              <pc:docMk/>
              <pc:sldMasterMk cId="0" sldId="2147483648"/>
              <pc:sldLayoutMk cId="0" sldId="2147483649"/>
              <ac:spMk id="12" creationId="{00000000-0000-0000-0000-000000000000}"/>
            </ac:spMkLst>
          </pc:spChg>
          <pc:spChg chg="del">
            <ac:chgData name="Dian Sa'adillah Maylawati" userId="5f7ec0ff095f2739" providerId="LiveId" clId="{61E9A244-27ED-4200-B938-7C4D7677BCB6}" dt="2022-02-15T13:25:06.709" v="334" actId="478"/>
            <ac:spMkLst>
              <pc:docMk/>
              <pc:sldMasterMk cId="0" sldId="2147483648"/>
              <pc:sldLayoutMk cId="0" sldId="2147483649"/>
              <ac:spMk id="13" creationId="{00000000-0000-0000-0000-000000000000}"/>
            </ac:spMkLst>
          </pc:spChg>
          <pc:spChg chg="del">
            <ac:chgData name="Dian Sa'adillah Maylawati" userId="5f7ec0ff095f2739" providerId="LiveId" clId="{61E9A244-27ED-4200-B938-7C4D7677BCB6}" dt="2022-02-15T13:25:06.709" v="334" actId="478"/>
            <ac:spMkLst>
              <pc:docMk/>
              <pc:sldMasterMk cId="0" sldId="2147483648"/>
              <pc:sldLayoutMk cId="0" sldId="2147483649"/>
              <ac:spMk id="14" creationId="{00000000-0000-0000-0000-000000000000}"/>
            </ac:spMkLst>
          </pc:spChg>
          <pc:picChg chg="add mod">
            <ac:chgData name="Dian Sa'adillah Maylawati" userId="5f7ec0ff095f2739" providerId="LiveId" clId="{61E9A244-27ED-4200-B938-7C4D7677BCB6}" dt="2022-02-15T09:53:13.695" v="177" actId="1076"/>
            <ac:picMkLst>
              <pc:docMk/>
              <pc:sldMasterMk cId="0" sldId="2147483648"/>
              <pc:sldLayoutMk cId="0" sldId="2147483649"/>
              <ac:picMk id="3" creationId="{8392F258-7ACD-492E-ACD7-A404DCCB89B7}"/>
            </ac:picMkLst>
          </pc:picChg>
          <pc:picChg chg="add mod">
            <ac:chgData name="Dian Sa'adillah Maylawati" userId="5f7ec0ff095f2739" providerId="LiveId" clId="{61E9A244-27ED-4200-B938-7C4D7677BCB6}" dt="2022-02-15T09:53:11.055" v="176" actId="1076"/>
            <ac:picMkLst>
              <pc:docMk/>
              <pc:sldMasterMk cId="0" sldId="2147483648"/>
              <pc:sldLayoutMk cId="0" sldId="2147483649"/>
              <ac:picMk id="5" creationId="{932B8267-C04B-4960-BDD7-07199BEEE369}"/>
            </ac:picMkLst>
          </pc:picChg>
          <pc:picChg chg="add del mod">
            <ac:chgData name="Dian Sa'adillah Maylawati" userId="5f7ec0ff095f2739" providerId="LiveId" clId="{61E9A244-27ED-4200-B938-7C4D7677BCB6}" dt="2022-02-15T13:43:09.230" v="412" actId="478"/>
            <ac:picMkLst>
              <pc:docMk/>
              <pc:sldMasterMk cId="0" sldId="2147483648"/>
              <pc:sldLayoutMk cId="0" sldId="2147483649"/>
              <ac:picMk id="2050" creationId="{F8CFBB4F-44AB-4D5C-9252-FB0DC4EE3BFC}"/>
            </ac:picMkLst>
          </pc:picChg>
          <pc:picChg chg="add del mod">
            <ac:chgData name="Dian Sa'adillah Maylawati" userId="5f7ec0ff095f2739" providerId="LiveId" clId="{61E9A244-27ED-4200-B938-7C4D7677BCB6}" dt="2022-02-15T13:43:07.502" v="411" actId="478"/>
            <ac:picMkLst>
              <pc:docMk/>
              <pc:sldMasterMk cId="0" sldId="2147483648"/>
              <pc:sldLayoutMk cId="0" sldId="2147483649"/>
              <ac:picMk id="2052" creationId="{F285F3E6-B861-4E67-8930-10B0B0F3A613}"/>
            </ac:picMkLst>
          </pc:picChg>
        </pc:sldLayoutChg>
        <pc:sldLayoutChg chg="addSp delSp modSp mod setBg">
          <pc:chgData name="Dian Sa'adillah Maylawati" userId="5f7ec0ff095f2739" providerId="LiveId" clId="{61E9A244-27ED-4200-B938-7C4D7677BCB6}" dt="2022-02-15T13:48:26.435" v="516" actId="1076"/>
          <pc:sldLayoutMkLst>
            <pc:docMk/>
            <pc:sldMasterMk cId="0" sldId="2147483648"/>
            <pc:sldLayoutMk cId="0" sldId="2147483650"/>
          </pc:sldLayoutMkLst>
          <pc:spChg chg="add del mod">
            <ac:chgData name="Dian Sa'adillah Maylawati" userId="5f7ec0ff095f2739" providerId="LiveId" clId="{61E9A244-27ED-4200-B938-7C4D7677BCB6}" dt="2022-02-15T13:48:18.066" v="514" actId="1076"/>
            <ac:spMkLst>
              <pc:docMk/>
              <pc:sldMasterMk cId="0" sldId="2147483648"/>
              <pc:sldLayoutMk cId="0" sldId="2147483650"/>
              <ac:spMk id="2" creationId="{93F473CB-50D7-488F-89AA-C6378D945FEC}"/>
            </ac:spMkLst>
          </pc:spChg>
          <pc:spChg chg="add del mod">
            <ac:chgData name="Dian Sa'adillah Maylawati" userId="5f7ec0ff095f2739" providerId="LiveId" clId="{61E9A244-27ED-4200-B938-7C4D7677BCB6}" dt="2022-02-15T13:48:26.435" v="516" actId="1076"/>
            <ac:spMkLst>
              <pc:docMk/>
              <pc:sldMasterMk cId="0" sldId="2147483648"/>
              <pc:sldLayoutMk cId="0" sldId="2147483650"/>
              <ac:spMk id="3" creationId="{5ACBBBFA-B3D7-4909-A7E5-F21CFE837C30}"/>
            </ac:spMkLst>
          </pc:spChg>
          <pc:spChg chg="add del mod">
            <ac:chgData name="Dian Sa'adillah Maylawati" userId="5f7ec0ff095f2739" providerId="LiveId" clId="{61E9A244-27ED-4200-B938-7C4D7677BCB6}" dt="2022-02-15T13:48:22.730" v="515" actId="1076"/>
            <ac:spMkLst>
              <pc:docMk/>
              <pc:sldMasterMk cId="0" sldId="2147483648"/>
              <pc:sldLayoutMk cId="0" sldId="2147483650"/>
              <ac:spMk id="4" creationId="{65FCAC14-F459-415A-8CAA-54B007A6082E}"/>
            </ac:spMkLst>
          </pc:spChg>
          <pc:spChg chg="mod">
            <ac:chgData name="Dian Sa'adillah Maylawati" userId="5f7ec0ff095f2739" providerId="LiveId" clId="{61E9A244-27ED-4200-B938-7C4D7677BCB6}" dt="2022-02-15T13:44:10.650" v="432" actId="2711"/>
            <ac:spMkLst>
              <pc:docMk/>
              <pc:sldMasterMk cId="0" sldId="2147483648"/>
              <pc:sldLayoutMk cId="0" sldId="2147483650"/>
              <ac:spMk id="16" creationId="{00000000-0000-0000-0000-000000000000}"/>
            </ac:spMkLst>
          </pc:spChg>
          <pc:spChg chg="del mod">
            <ac:chgData name="Dian Sa'adillah Maylawati" userId="5f7ec0ff095f2739" providerId="LiveId" clId="{61E9A244-27ED-4200-B938-7C4D7677BCB6}" dt="2022-02-15T13:25:00.475" v="333" actId="478"/>
            <ac:spMkLst>
              <pc:docMk/>
              <pc:sldMasterMk cId="0" sldId="2147483648"/>
              <pc:sldLayoutMk cId="0" sldId="2147483650"/>
              <ac:spMk id="17" creationId="{00000000-0000-0000-0000-000000000000}"/>
            </ac:spMkLst>
          </pc:spChg>
          <pc:spChg chg="del">
            <ac:chgData name="Dian Sa'adillah Maylawati" userId="5f7ec0ff095f2739" providerId="LiveId" clId="{61E9A244-27ED-4200-B938-7C4D7677BCB6}" dt="2022-02-15T13:25:00.475" v="333" actId="478"/>
            <ac:spMkLst>
              <pc:docMk/>
              <pc:sldMasterMk cId="0" sldId="2147483648"/>
              <pc:sldLayoutMk cId="0" sldId="2147483650"/>
              <ac:spMk id="18" creationId="{00000000-0000-0000-0000-000000000000}"/>
            </ac:spMkLst>
          </pc:spChg>
          <pc:spChg chg="del">
            <ac:chgData name="Dian Sa'adillah Maylawati" userId="5f7ec0ff095f2739" providerId="LiveId" clId="{61E9A244-27ED-4200-B938-7C4D7677BCB6}" dt="2022-02-15T13:25:00.475" v="333" actId="478"/>
            <ac:spMkLst>
              <pc:docMk/>
              <pc:sldMasterMk cId="0" sldId="2147483648"/>
              <pc:sldLayoutMk cId="0" sldId="2147483650"/>
              <ac:spMk id="19" creationId="{00000000-0000-0000-0000-000000000000}"/>
            </ac:spMkLst>
          </pc:spChg>
          <pc:spChg chg="del">
            <ac:chgData name="Dian Sa'adillah Maylawati" userId="5f7ec0ff095f2739" providerId="LiveId" clId="{61E9A244-27ED-4200-B938-7C4D7677BCB6}" dt="2022-02-15T13:25:00.475" v="333" actId="478"/>
            <ac:spMkLst>
              <pc:docMk/>
              <pc:sldMasterMk cId="0" sldId="2147483648"/>
              <pc:sldLayoutMk cId="0" sldId="2147483650"/>
              <ac:spMk id="20" creationId="{00000000-0000-0000-0000-000000000000}"/>
            </ac:spMkLst>
          </pc:spChg>
          <pc:picChg chg="add mod">
            <ac:chgData name="Dian Sa'adillah Maylawati" userId="5f7ec0ff095f2739" providerId="LiveId" clId="{61E9A244-27ED-4200-B938-7C4D7677BCB6}" dt="2022-02-15T09:54:12.650" v="178"/>
            <ac:picMkLst>
              <pc:docMk/>
              <pc:sldMasterMk cId="0" sldId="2147483648"/>
              <pc:sldLayoutMk cId="0" sldId="2147483650"/>
              <ac:picMk id="7" creationId="{0FBDB1CC-892F-4A43-B8D9-386CFD267AB9}"/>
            </ac:picMkLst>
          </pc:picChg>
          <pc:picChg chg="add mod">
            <ac:chgData name="Dian Sa'adillah Maylawati" userId="5f7ec0ff095f2739" providerId="LiveId" clId="{61E9A244-27ED-4200-B938-7C4D7677BCB6}" dt="2022-02-15T09:54:12.650" v="178"/>
            <ac:picMkLst>
              <pc:docMk/>
              <pc:sldMasterMk cId="0" sldId="2147483648"/>
              <pc:sldLayoutMk cId="0" sldId="2147483650"/>
              <ac:picMk id="8" creationId="{2BA8FE58-89B7-4891-ADE2-7AAB6E31CD07}"/>
            </ac:picMkLst>
          </pc:picChg>
          <pc:picChg chg="add mod">
            <ac:chgData name="Dian Sa'adillah Maylawati" userId="5f7ec0ff095f2739" providerId="LiveId" clId="{61E9A244-27ED-4200-B938-7C4D7677BCB6}" dt="2022-02-15T13:41:03.622" v="405"/>
            <ac:picMkLst>
              <pc:docMk/>
              <pc:sldMasterMk cId="0" sldId="2147483648"/>
              <pc:sldLayoutMk cId="0" sldId="2147483650"/>
              <ac:picMk id="21" creationId="{C441C8D1-2680-4C36-8932-129CA59E91AE}"/>
            </ac:picMkLst>
          </pc:picChg>
          <pc:picChg chg="add mod">
            <ac:chgData name="Dian Sa'adillah Maylawati" userId="5f7ec0ff095f2739" providerId="LiveId" clId="{61E9A244-27ED-4200-B938-7C4D7677BCB6}" dt="2022-02-15T13:41:09.358" v="406"/>
            <ac:picMkLst>
              <pc:docMk/>
              <pc:sldMasterMk cId="0" sldId="2147483648"/>
              <pc:sldLayoutMk cId="0" sldId="2147483650"/>
              <ac:picMk id="22" creationId="{FA954A38-1301-43AE-8DF9-C9CC1254B7B4}"/>
            </ac:picMkLst>
          </pc:picChg>
          <pc:picChg chg="add del mod">
            <ac:chgData name="Dian Sa'adillah Maylawati" userId="5f7ec0ff095f2739" providerId="LiveId" clId="{61E9A244-27ED-4200-B938-7C4D7677BCB6}" dt="2022-02-15T13:27:20.654" v="347" actId="478"/>
            <ac:picMkLst>
              <pc:docMk/>
              <pc:sldMasterMk cId="0" sldId="2147483648"/>
              <pc:sldLayoutMk cId="0" sldId="2147483650"/>
              <ac:picMk id="1026" creationId="{9B66526E-7C15-4A3F-8847-437386B58043}"/>
            </ac:picMkLst>
          </pc:picChg>
          <pc:picChg chg="add del mod">
            <ac:chgData name="Dian Sa'adillah Maylawati" userId="5f7ec0ff095f2739" providerId="LiveId" clId="{61E9A244-27ED-4200-B938-7C4D7677BCB6}" dt="2022-02-15T13:31:02.321" v="350" actId="478"/>
            <ac:picMkLst>
              <pc:docMk/>
              <pc:sldMasterMk cId="0" sldId="2147483648"/>
              <pc:sldLayoutMk cId="0" sldId="2147483650"/>
              <ac:picMk id="1028" creationId="{52AA2AA4-DAFA-4D08-B4C9-ABF201E18139}"/>
            </ac:picMkLst>
          </pc:picChg>
          <pc:picChg chg="add del mod">
            <ac:chgData name="Dian Sa'adillah Maylawati" userId="5f7ec0ff095f2739" providerId="LiveId" clId="{61E9A244-27ED-4200-B938-7C4D7677BCB6}" dt="2022-02-15T13:34:52.132" v="354" actId="478"/>
            <ac:picMkLst>
              <pc:docMk/>
              <pc:sldMasterMk cId="0" sldId="2147483648"/>
              <pc:sldLayoutMk cId="0" sldId="2147483650"/>
              <ac:picMk id="1030" creationId="{8D33C472-7ED7-4401-BE16-8C8F70071E58}"/>
            </ac:picMkLst>
          </pc:picChg>
          <pc:picChg chg="add del">
            <ac:chgData name="Dian Sa'adillah Maylawati" userId="5f7ec0ff095f2739" providerId="LiveId" clId="{61E9A244-27ED-4200-B938-7C4D7677BCB6}" dt="2022-02-15T13:35:28.941" v="356" actId="478"/>
            <ac:picMkLst>
              <pc:docMk/>
              <pc:sldMasterMk cId="0" sldId="2147483648"/>
              <pc:sldLayoutMk cId="0" sldId="2147483650"/>
              <ac:picMk id="1032" creationId="{5FBB4273-8C0F-47F7-AFC5-D8A600A75B1D}"/>
            </ac:picMkLst>
          </pc:picChg>
          <pc:picChg chg="add del mod">
            <ac:chgData name="Dian Sa'adillah Maylawati" userId="5f7ec0ff095f2739" providerId="LiveId" clId="{61E9A244-27ED-4200-B938-7C4D7677BCB6}" dt="2022-02-15T13:37:09.139" v="362" actId="478"/>
            <ac:picMkLst>
              <pc:docMk/>
              <pc:sldMasterMk cId="0" sldId="2147483648"/>
              <pc:sldLayoutMk cId="0" sldId="2147483650"/>
              <ac:picMk id="1034" creationId="{4B99219E-2923-43A1-8123-4B9AB4356A85}"/>
            </ac:picMkLst>
          </pc:picChg>
          <pc:picChg chg="add del mod">
            <ac:chgData name="Dian Sa'adillah Maylawati" userId="5f7ec0ff095f2739" providerId="LiveId" clId="{61E9A244-27ED-4200-B938-7C4D7677BCB6}" dt="2022-02-15T13:37:52.187" v="371" actId="478"/>
            <ac:picMkLst>
              <pc:docMk/>
              <pc:sldMasterMk cId="0" sldId="2147483648"/>
              <pc:sldLayoutMk cId="0" sldId="2147483650"/>
              <ac:picMk id="1036" creationId="{98239E5E-72F5-440D-99EB-F7D230A853A5}"/>
            </ac:picMkLst>
          </pc:picChg>
          <pc:picChg chg="add del mod">
            <ac:chgData name="Dian Sa'adillah Maylawati" userId="5f7ec0ff095f2739" providerId="LiveId" clId="{61E9A244-27ED-4200-B938-7C4D7677BCB6}" dt="2022-02-15T13:38:13.735" v="379" actId="478"/>
            <ac:picMkLst>
              <pc:docMk/>
              <pc:sldMasterMk cId="0" sldId="2147483648"/>
              <pc:sldLayoutMk cId="0" sldId="2147483650"/>
              <ac:picMk id="1038" creationId="{DFCE9B32-7F10-4B90-8D54-081716A5F5E0}"/>
            </ac:picMkLst>
          </pc:picChg>
        </pc:sldLayoutChg>
        <pc:sldLayoutChg chg="addSp modSp del mod setBg">
          <pc:chgData name="Dian Sa'adillah Maylawati" userId="5f7ec0ff095f2739" providerId="LiveId" clId="{61E9A244-27ED-4200-B938-7C4D7677BCB6}" dt="2022-02-15T13:25:50.162" v="335" actId="2696"/>
          <pc:sldLayoutMkLst>
            <pc:docMk/>
            <pc:sldMasterMk cId="0" sldId="2147483648"/>
            <pc:sldLayoutMk cId="4262865879" sldId="2147483651"/>
          </pc:sldLayoutMkLst>
          <pc:picChg chg="add mod">
            <ac:chgData name="Dian Sa'adillah Maylawati" userId="5f7ec0ff095f2739" providerId="LiveId" clId="{61E9A244-27ED-4200-B938-7C4D7677BCB6}" dt="2022-02-15T09:54:19.025" v="180" actId="1076"/>
            <ac:picMkLst>
              <pc:docMk/>
              <pc:sldMasterMk cId="0" sldId="2147483648"/>
              <pc:sldLayoutMk cId="4262865879" sldId="2147483651"/>
              <ac:picMk id="7" creationId="{B6F1C05E-0D6D-4D66-996E-06256F4C6897}"/>
            </ac:picMkLst>
          </pc:picChg>
          <pc:picChg chg="add mod">
            <ac:chgData name="Dian Sa'adillah Maylawati" userId="5f7ec0ff095f2739" providerId="LiveId" clId="{61E9A244-27ED-4200-B938-7C4D7677BCB6}" dt="2022-02-15T09:54:19.025" v="180" actId="1076"/>
            <ac:picMkLst>
              <pc:docMk/>
              <pc:sldMasterMk cId="0" sldId="2147483648"/>
              <pc:sldLayoutMk cId="4262865879" sldId="2147483651"/>
              <ac:picMk id="8" creationId="{E9FA22A6-76C7-4975-AEF5-67C5F420113B}"/>
            </ac:picMkLst>
          </pc:picChg>
        </pc:sldLayoutChg>
        <pc:sldLayoutChg chg="addSp modSp del setBg">
          <pc:chgData name="Dian Sa'adillah Maylawati" userId="5f7ec0ff095f2739" providerId="LiveId" clId="{61E9A244-27ED-4200-B938-7C4D7677BCB6}" dt="2022-02-15T13:25:50.193" v="336" actId="2696"/>
          <pc:sldLayoutMkLst>
            <pc:docMk/>
            <pc:sldMasterMk cId="0" sldId="2147483648"/>
            <pc:sldLayoutMk cId="1819597885" sldId="2147483652"/>
          </pc:sldLayoutMkLst>
          <pc:picChg chg="add mod">
            <ac:chgData name="Dian Sa'adillah Maylawati" userId="5f7ec0ff095f2739" providerId="LiveId" clId="{61E9A244-27ED-4200-B938-7C4D7677BCB6}" dt="2022-02-15T09:54:25.934" v="181"/>
            <ac:picMkLst>
              <pc:docMk/>
              <pc:sldMasterMk cId="0" sldId="2147483648"/>
              <pc:sldLayoutMk cId="1819597885" sldId="2147483652"/>
              <ac:picMk id="7" creationId="{0056F365-4000-4B26-A94C-12B37499AB2B}"/>
            </ac:picMkLst>
          </pc:picChg>
          <pc:picChg chg="add mod">
            <ac:chgData name="Dian Sa'adillah Maylawati" userId="5f7ec0ff095f2739" providerId="LiveId" clId="{61E9A244-27ED-4200-B938-7C4D7677BCB6}" dt="2022-02-15T09:54:25.934" v="181"/>
            <ac:picMkLst>
              <pc:docMk/>
              <pc:sldMasterMk cId="0" sldId="2147483648"/>
              <pc:sldLayoutMk cId="1819597885" sldId="2147483652"/>
              <ac:picMk id="8" creationId="{F55876B0-C3CC-4189-ADF2-47848C052E12}"/>
            </ac:picMkLst>
          </pc:picChg>
        </pc:sldLayoutChg>
        <pc:sldLayoutChg chg="addSp modSp del mod setBg">
          <pc:chgData name="Dian Sa'adillah Maylawati" userId="5f7ec0ff095f2739" providerId="LiveId" clId="{61E9A244-27ED-4200-B938-7C4D7677BCB6}" dt="2022-02-15T13:25:50.209" v="337" actId="2696"/>
          <pc:sldLayoutMkLst>
            <pc:docMk/>
            <pc:sldMasterMk cId="0" sldId="2147483648"/>
            <pc:sldLayoutMk cId="0" sldId="2147483653"/>
          </pc:sldLayoutMkLst>
          <pc:picChg chg="add mod">
            <ac:chgData name="Dian Sa'adillah Maylawati" userId="5f7ec0ff095f2739" providerId="LiveId" clId="{61E9A244-27ED-4200-B938-7C4D7677BCB6}" dt="2022-02-15T09:54:31.714" v="183" actId="1076"/>
            <ac:picMkLst>
              <pc:docMk/>
              <pc:sldMasterMk cId="0" sldId="2147483648"/>
              <pc:sldLayoutMk cId="0" sldId="2147483653"/>
              <ac:picMk id="8" creationId="{0E8932BF-8B43-4446-9500-C69ECE4F4CCC}"/>
            </ac:picMkLst>
          </pc:picChg>
          <pc:picChg chg="add mod">
            <ac:chgData name="Dian Sa'adillah Maylawati" userId="5f7ec0ff095f2739" providerId="LiveId" clId="{61E9A244-27ED-4200-B938-7C4D7677BCB6}" dt="2022-02-15T09:54:31.714" v="183" actId="1076"/>
            <ac:picMkLst>
              <pc:docMk/>
              <pc:sldMasterMk cId="0" sldId="2147483648"/>
              <pc:sldLayoutMk cId="0" sldId="2147483653"/>
              <ac:picMk id="9" creationId="{A5E42E3D-7929-40A0-B2FA-1BFE49D3DBF8}"/>
            </ac:picMkLst>
          </pc:picChg>
        </pc:sldLayoutChg>
        <pc:sldLayoutChg chg="addSp modSp del mod setBg">
          <pc:chgData name="Dian Sa'adillah Maylawati" userId="5f7ec0ff095f2739" providerId="LiveId" clId="{61E9A244-27ED-4200-B938-7C4D7677BCB6}" dt="2022-02-15T13:25:50.224" v="338" actId="2696"/>
          <pc:sldLayoutMkLst>
            <pc:docMk/>
            <pc:sldMasterMk cId="0" sldId="2147483648"/>
            <pc:sldLayoutMk cId="0" sldId="2147483654"/>
          </pc:sldLayoutMkLst>
          <pc:picChg chg="add mod">
            <ac:chgData name="Dian Sa'adillah Maylawati" userId="5f7ec0ff095f2739" providerId="LiveId" clId="{61E9A244-27ED-4200-B938-7C4D7677BCB6}" dt="2022-02-15T09:54:38.982" v="185" actId="1076"/>
            <ac:picMkLst>
              <pc:docMk/>
              <pc:sldMasterMk cId="0" sldId="2147483648"/>
              <pc:sldLayoutMk cId="0" sldId="2147483654"/>
              <ac:picMk id="10" creationId="{4CEF8060-D4E0-4A46-A291-41C93FA07040}"/>
            </ac:picMkLst>
          </pc:picChg>
          <pc:picChg chg="add mod">
            <ac:chgData name="Dian Sa'adillah Maylawati" userId="5f7ec0ff095f2739" providerId="LiveId" clId="{61E9A244-27ED-4200-B938-7C4D7677BCB6}" dt="2022-02-15T09:54:38.982" v="185" actId="1076"/>
            <ac:picMkLst>
              <pc:docMk/>
              <pc:sldMasterMk cId="0" sldId="2147483648"/>
              <pc:sldLayoutMk cId="0" sldId="2147483654"/>
              <ac:picMk id="11" creationId="{27A3B144-1349-4B51-9AB7-62FEEC3F5196}"/>
            </ac:picMkLst>
          </pc:picChg>
        </pc:sldLayoutChg>
        <pc:sldLayoutChg chg="addSp modSp del mod setBg">
          <pc:chgData name="Dian Sa'adillah Maylawati" userId="5f7ec0ff095f2739" providerId="LiveId" clId="{61E9A244-27ED-4200-B938-7C4D7677BCB6}" dt="2022-02-15T13:25:50.224" v="339" actId="2696"/>
          <pc:sldLayoutMkLst>
            <pc:docMk/>
            <pc:sldMasterMk cId="0" sldId="2147483648"/>
            <pc:sldLayoutMk cId="0" sldId="2147483655"/>
          </pc:sldLayoutMkLst>
          <pc:picChg chg="add mod">
            <ac:chgData name="Dian Sa'adillah Maylawati" userId="5f7ec0ff095f2739" providerId="LiveId" clId="{61E9A244-27ED-4200-B938-7C4D7677BCB6}" dt="2022-02-15T09:54:44.313" v="187" actId="1076"/>
            <ac:picMkLst>
              <pc:docMk/>
              <pc:sldMasterMk cId="0" sldId="2147483648"/>
              <pc:sldLayoutMk cId="0" sldId="2147483655"/>
              <ac:picMk id="6" creationId="{9163B08E-4E98-40F0-AE7A-5B489AAB220C}"/>
            </ac:picMkLst>
          </pc:picChg>
          <pc:picChg chg="add mod">
            <ac:chgData name="Dian Sa'adillah Maylawati" userId="5f7ec0ff095f2739" providerId="LiveId" clId="{61E9A244-27ED-4200-B938-7C4D7677BCB6}" dt="2022-02-15T09:54:44.313" v="187" actId="1076"/>
            <ac:picMkLst>
              <pc:docMk/>
              <pc:sldMasterMk cId="0" sldId="2147483648"/>
              <pc:sldLayoutMk cId="0" sldId="2147483655"/>
              <ac:picMk id="7" creationId="{9C8E92FC-18B1-4D73-9E9B-8D6E123945F6}"/>
            </ac:picMkLst>
          </pc:picChg>
        </pc:sldLayoutChg>
        <pc:sldLayoutChg chg="addSp modSp del mod setBg">
          <pc:chgData name="Dian Sa'adillah Maylawati" userId="5f7ec0ff095f2739" providerId="LiveId" clId="{61E9A244-27ED-4200-B938-7C4D7677BCB6}" dt="2022-02-15T13:25:50.240" v="340" actId="2696"/>
          <pc:sldLayoutMkLst>
            <pc:docMk/>
            <pc:sldMasterMk cId="0" sldId="2147483648"/>
            <pc:sldLayoutMk cId="0" sldId="2147483656"/>
          </pc:sldLayoutMkLst>
          <pc:picChg chg="add mod">
            <ac:chgData name="Dian Sa'adillah Maylawati" userId="5f7ec0ff095f2739" providerId="LiveId" clId="{61E9A244-27ED-4200-B938-7C4D7677BCB6}" dt="2022-02-15T09:54:49.635" v="189" actId="1076"/>
            <ac:picMkLst>
              <pc:docMk/>
              <pc:sldMasterMk cId="0" sldId="2147483648"/>
              <pc:sldLayoutMk cId="0" sldId="2147483656"/>
              <ac:picMk id="8" creationId="{15E06553-8743-4C37-87C8-9B9547CC00BB}"/>
            </ac:picMkLst>
          </pc:picChg>
          <pc:picChg chg="add mod">
            <ac:chgData name="Dian Sa'adillah Maylawati" userId="5f7ec0ff095f2739" providerId="LiveId" clId="{61E9A244-27ED-4200-B938-7C4D7677BCB6}" dt="2022-02-15T09:54:49.635" v="189" actId="1076"/>
            <ac:picMkLst>
              <pc:docMk/>
              <pc:sldMasterMk cId="0" sldId="2147483648"/>
              <pc:sldLayoutMk cId="0" sldId="2147483656"/>
              <ac:picMk id="9" creationId="{B1C50917-2A66-456F-A231-6F56527E778C}"/>
            </ac:picMkLst>
          </pc:picChg>
        </pc:sldLayoutChg>
        <pc:sldLayoutChg chg="addSp modSp del mod setBg">
          <pc:chgData name="Dian Sa'adillah Maylawati" userId="5f7ec0ff095f2739" providerId="LiveId" clId="{61E9A244-27ED-4200-B938-7C4D7677BCB6}" dt="2022-02-15T13:25:50.255" v="341" actId="2696"/>
          <pc:sldLayoutMkLst>
            <pc:docMk/>
            <pc:sldMasterMk cId="0" sldId="2147483648"/>
            <pc:sldLayoutMk cId="0" sldId="2147483657"/>
          </pc:sldLayoutMkLst>
          <pc:picChg chg="add mod">
            <ac:chgData name="Dian Sa'adillah Maylawati" userId="5f7ec0ff095f2739" providerId="LiveId" clId="{61E9A244-27ED-4200-B938-7C4D7677BCB6}" dt="2022-02-15T09:54:56.774" v="191" actId="1076"/>
            <ac:picMkLst>
              <pc:docMk/>
              <pc:sldMasterMk cId="0" sldId="2147483648"/>
              <pc:sldLayoutMk cId="0" sldId="2147483657"/>
              <ac:picMk id="8" creationId="{83B88473-E870-4C9D-B12C-5CC20A8AA43C}"/>
            </ac:picMkLst>
          </pc:picChg>
          <pc:picChg chg="add mod">
            <ac:chgData name="Dian Sa'adillah Maylawati" userId="5f7ec0ff095f2739" providerId="LiveId" clId="{61E9A244-27ED-4200-B938-7C4D7677BCB6}" dt="2022-02-15T09:54:56.774" v="191" actId="1076"/>
            <ac:picMkLst>
              <pc:docMk/>
              <pc:sldMasterMk cId="0" sldId="2147483648"/>
              <pc:sldLayoutMk cId="0" sldId="2147483657"/>
              <ac:picMk id="9" creationId="{2F02FA2D-20C7-4BCB-84E4-D0612AEBE1B4}"/>
            </ac:picMkLst>
          </pc:picChg>
        </pc:sldLayoutChg>
        <pc:sldLayoutChg chg="addSp modSp del mod setBg">
          <pc:chgData name="Dian Sa'adillah Maylawati" userId="5f7ec0ff095f2739" providerId="LiveId" clId="{61E9A244-27ED-4200-B938-7C4D7677BCB6}" dt="2022-02-15T13:25:50.255" v="342" actId="2696"/>
          <pc:sldLayoutMkLst>
            <pc:docMk/>
            <pc:sldMasterMk cId="0" sldId="2147483648"/>
            <pc:sldLayoutMk cId="0" sldId="2147483658"/>
          </pc:sldLayoutMkLst>
          <pc:picChg chg="add mod">
            <ac:chgData name="Dian Sa'adillah Maylawati" userId="5f7ec0ff095f2739" providerId="LiveId" clId="{61E9A244-27ED-4200-B938-7C4D7677BCB6}" dt="2022-02-15T09:55:06.974" v="193" actId="1076"/>
            <ac:picMkLst>
              <pc:docMk/>
              <pc:sldMasterMk cId="0" sldId="2147483648"/>
              <pc:sldLayoutMk cId="0" sldId="2147483658"/>
              <ac:picMk id="7" creationId="{EB9B1E38-07C3-4F99-B8BF-C6D6352A327B}"/>
            </ac:picMkLst>
          </pc:picChg>
          <pc:picChg chg="add mod">
            <ac:chgData name="Dian Sa'adillah Maylawati" userId="5f7ec0ff095f2739" providerId="LiveId" clId="{61E9A244-27ED-4200-B938-7C4D7677BCB6}" dt="2022-02-15T09:55:06.974" v="193" actId="1076"/>
            <ac:picMkLst>
              <pc:docMk/>
              <pc:sldMasterMk cId="0" sldId="2147483648"/>
              <pc:sldLayoutMk cId="0" sldId="2147483658"/>
              <ac:picMk id="8" creationId="{C34B5A30-A705-4B86-AD56-1B2A700A774C}"/>
            </ac:picMkLst>
          </pc:picChg>
        </pc:sldLayoutChg>
        <pc:sldLayoutChg chg="addSp modSp del mod setBg">
          <pc:chgData name="Dian Sa'adillah Maylawati" userId="5f7ec0ff095f2739" providerId="LiveId" clId="{61E9A244-27ED-4200-B938-7C4D7677BCB6}" dt="2022-02-15T13:25:50.271" v="343" actId="2696"/>
          <pc:sldLayoutMkLst>
            <pc:docMk/>
            <pc:sldMasterMk cId="0" sldId="2147483648"/>
            <pc:sldLayoutMk cId="0" sldId="2147483659"/>
          </pc:sldLayoutMkLst>
          <pc:picChg chg="add mod">
            <ac:chgData name="Dian Sa'adillah Maylawati" userId="5f7ec0ff095f2739" providerId="LiveId" clId="{61E9A244-27ED-4200-B938-7C4D7677BCB6}" dt="2022-02-15T09:55:12.398" v="195" actId="1076"/>
            <ac:picMkLst>
              <pc:docMk/>
              <pc:sldMasterMk cId="0" sldId="2147483648"/>
              <pc:sldLayoutMk cId="0" sldId="2147483659"/>
              <ac:picMk id="7" creationId="{264FC599-DBC9-4A17-AC89-8A8C3C8703F1}"/>
            </ac:picMkLst>
          </pc:picChg>
          <pc:picChg chg="add mod">
            <ac:chgData name="Dian Sa'adillah Maylawati" userId="5f7ec0ff095f2739" providerId="LiveId" clId="{61E9A244-27ED-4200-B938-7C4D7677BCB6}" dt="2022-02-15T09:55:12.398" v="195" actId="1076"/>
            <ac:picMkLst>
              <pc:docMk/>
              <pc:sldMasterMk cId="0" sldId="2147483648"/>
              <pc:sldLayoutMk cId="0" sldId="2147483659"/>
              <ac:picMk id="8" creationId="{B7EABC17-B353-4CE5-ADAC-45F106797A79}"/>
            </ac:picMkLst>
          </pc:picChg>
        </pc:sldLayoutChg>
      </pc:sldMasterChg>
    </pc:docChg>
  </pc:docChgLst>
  <pc:docChgLst>
    <pc:chgData name="Dian Sa'adillah Maylawati" userId="5f7ec0ff095f2739" providerId="LiveId" clId="{4366F626-0AC8-4446-B91C-361877001E80}"/>
    <pc:docChg chg="undo custSel addSld delSld modSld">
      <pc:chgData name="Dian Sa'adillah Maylawati" userId="5f7ec0ff095f2739" providerId="LiveId" clId="{4366F626-0AC8-4446-B91C-361877001E80}" dt="2022-02-17T05:13:20.055" v="1984" actId="11"/>
      <pc:docMkLst>
        <pc:docMk/>
      </pc:docMkLst>
      <pc:sldChg chg="addSp delSp modSp mod">
        <pc:chgData name="Dian Sa'adillah Maylawati" userId="5f7ec0ff095f2739" providerId="LiveId" clId="{4366F626-0AC8-4446-B91C-361877001E80}" dt="2022-02-16T07:31:52.595" v="59" actId="14100"/>
        <pc:sldMkLst>
          <pc:docMk/>
          <pc:sldMk cId="2224629289" sldId="265"/>
        </pc:sldMkLst>
        <pc:spChg chg="mod">
          <ac:chgData name="Dian Sa'adillah Maylawati" userId="5f7ec0ff095f2739" providerId="LiveId" clId="{4366F626-0AC8-4446-B91C-361877001E80}" dt="2022-02-16T07:29:40.128" v="37" actId="1076"/>
          <ac:spMkLst>
            <pc:docMk/>
            <pc:sldMk cId="2224629289" sldId="265"/>
            <ac:spMk id="33" creationId="{6AB2856E-6832-4C8D-8247-CCD4E23AA2B2}"/>
          </ac:spMkLst>
        </pc:spChg>
        <pc:spChg chg="mod">
          <ac:chgData name="Dian Sa'adillah Maylawati" userId="5f7ec0ff095f2739" providerId="LiveId" clId="{4366F626-0AC8-4446-B91C-361877001E80}" dt="2022-02-16T07:31:32.023" v="56" actId="1076"/>
          <ac:spMkLst>
            <pc:docMk/>
            <pc:sldMk cId="2224629289" sldId="265"/>
            <ac:spMk id="34" creationId="{6FBFC93C-A6BB-48D9-924E-C654FA202A95}"/>
          </ac:spMkLst>
        </pc:spChg>
        <pc:spChg chg="del">
          <ac:chgData name="Dian Sa'adillah Maylawati" userId="5f7ec0ff095f2739" providerId="LiveId" clId="{4366F626-0AC8-4446-B91C-361877001E80}" dt="2022-02-16T07:28:31.537" v="18" actId="478"/>
          <ac:spMkLst>
            <pc:docMk/>
            <pc:sldMk cId="2224629289" sldId="265"/>
            <ac:spMk id="38" creationId="{5989E85B-2239-4256-95CB-9F125DE1E94F}"/>
          </ac:spMkLst>
        </pc:spChg>
        <pc:spChg chg="add del mod">
          <ac:chgData name="Dian Sa'adillah Maylawati" userId="5f7ec0ff095f2739" providerId="LiveId" clId="{4366F626-0AC8-4446-B91C-361877001E80}" dt="2022-02-16T07:28:44.661" v="21" actId="1076"/>
          <ac:spMkLst>
            <pc:docMk/>
            <pc:sldMk cId="2224629289" sldId="265"/>
            <ac:spMk id="39" creationId="{6323FB64-C128-4BA8-A08F-1CC74EA68380}"/>
          </ac:spMkLst>
        </pc:spChg>
        <pc:spChg chg="add del">
          <ac:chgData name="Dian Sa'adillah Maylawati" userId="5f7ec0ff095f2739" providerId="LiveId" clId="{4366F626-0AC8-4446-B91C-361877001E80}" dt="2022-02-16T07:28:28.797" v="17" actId="478"/>
          <ac:spMkLst>
            <pc:docMk/>
            <pc:sldMk cId="2224629289" sldId="265"/>
            <ac:spMk id="40" creationId="{3871E4E0-3719-4E34-AF39-988DECCEC8F9}"/>
          </ac:spMkLst>
        </pc:spChg>
        <pc:spChg chg="mod">
          <ac:chgData name="Dian Sa'adillah Maylawati" userId="5f7ec0ff095f2739" providerId="LiveId" clId="{4366F626-0AC8-4446-B91C-361877001E80}" dt="2022-02-16T07:29:26.400" v="31" actId="14100"/>
          <ac:spMkLst>
            <pc:docMk/>
            <pc:sldMk cId="2224629289" sldId="265"/>
            <ac:spMk id="43" creationId="{60C8E0CC-07D6-4441-BCBB-F7CA6EC1135B}"/>
          </ac:spMkLst>
        </pc:spChg>
        <pc:spChg chg="del">
          <ac:chgData name="Dian Sa'adillah Maylawati" userId="5f7ec0ff095f2739" providerId="LiveId" clId="{4366F626-0AC8-4446-B91C-361877001E80}" dt="2022-02-16T07:27:36.296" v="0" actId="478"/>
          <ac:spMkLst>
            <pc:docMk/>
            <pc:sldMk cId="2224629289" sldId="265"/>
            <ac:spMk id="44" creationId="{0CEBDBF4-7798-4895-B255-E85E7F438198}"/>
          </ac:spMkLst>
        </pc:spChg>
        <pc:spChg chg="del">
          <ac:chgData name="Dian Sa'adillah Maylawati" userId="5f7ec0ff095f2739" providerId="LiveId" clId="{4366F626-0AC8-4446-B91C-361877001E80}" dt="2022-02-16T07:27:46.183" v="1" actId="478"/>
          <ac:spMkLst>
            <pc:docMk/>
            <pc:sldMk cId="2224629289" sldId="265"/>
            <ac:spMk id="45" creationId="{39BD4F14-BA49-4F5C-A8BB-8F0E3C96A0DB}"/>
          </ac:spMkLst>
        </pc:spChg>
        <pc:spChg chg="del">
          <ac:chgData name="Dian Sa'adillah Maylawati" userId="5f7ec0ff095f2739" providerId="LiveId" clId="{4366F626-0AC8-4446-B91C-361877001E80}" dt="2022-02-16T07:27:50.621" v="2" actId="478"/>
          <ac:spMkLst>
            <pc:docMk/>
            <pc:sldMk cId="2224629289" sldId="265"/>
            <ac:spMk id="46" creationId="{23F8D9CB-8AAB-4486-B1CF-00EA47DC315B}"/>
          </ac:spMkLst>
        </pc:spChg>
        <pc:grpChg chg="mod">
          <ac:chgData name="Dian Sa'adillah Maylawati" userId="5f7ec0ff095f2739" providerId="LiveId" clId="{4366F626-0AC8-4446-B91C-361877001E80}" dt="2022-02-16T07:28:34.715" v="20" actId="1076"/>
          <ac:grpSpMkLst>
            <pc:docMk/>
            <pc:sldMk cId="2224629289" sldId="265"/>
            <ac:grpSpMk id="36" creationId="{FCD8A97D-F628-4E14-8B37-5EC17B3F6FAC}"/>
          </ac:grpSpMkLst>
        </pc:grpChg>
        <pc:grpChg chg="mod">
          <ac:chgData name="Dian Sa'adillah Maylawati" userId="5f7ec0ff095f2739" providerId="LiveId" clId="{4366F626-0AC8-4446-B91C-361877001E80}" dt="2022-02-16T07:29:35.842" v="36" actId="1036"/>
          <ac:grpSpMkLst>
            <pc:docMk/>
            <pc:sldMk cId="2224629289" sldId="265"/>
            <ac:grpSpMk id="41" creationId="{BF2994D0-C5FD-457C-A4EF-273CF5AD118F}"/>
          </ac:grpSpMkLst>
        </pc:grpChg>
        <pc:graphicFrameChg chg="add mod modGraphic">
          <ac:chgData name="Dian Sa'adillah Maylawati" userId="5f7ec0ff095f2739" providerId="LiveId" clId="{4366F626-0AC8-4446-B91C-361877001E80}" dt="2022-02-16T07:31:26.790" v="55" actId="14100"/>
          <ac:graphicFrameMkLst>
            <pc:docMk/>
            <pc:sldMk cId="2224629289" sldId="265"/>
            <ac:graphicFrameMk id="9" creationId="{8AC70E0F-8F1C-42EC-975E-0D0F5D27DAC8}"/>
          </ac:graphicFrameMkLst>
        </pc:graphicFrameChg>
        <pc:cxnChg chg="add mod">
          <ac:chgData name="Dian Sa'adillah Maylawati" userId="5f7ec0ff095f2739" providerId="LiveId" clId="{4366F626-0AC8-4446-B91C-361877001E80}" dt="2022-02-16T07:31:52.595" v="59" actId="14100"/>
          <ac:cxnSpMkLst>
            <pc:docMk/>
            <pc:sldMk cId="2224629289" sldId="265"/>
            <ac:cxnSpMk id="47" creationId="{67B91833-8E68-4404-9F68-382318A8D657}"/>
          </ac:cxnSpMkLst>
        </pc:cxnChg>
        <pc:cxnChg chg="mod">
          <ac:chgData name="Dian Sa'adillah Maylawati" userId="5f7ec0ff095f2739" providerId="LiveId" clId="{4366F626-0AC8-4446-B91C-361877001E80}" dt="2022-02-16T07:29:35.842" v="36" actId="1036"/>
          <ac:cxnSpMkLst>
            <pc:docMk/>
            <pc:sldMk cId="2224629289" sldId="265"/>
            <ac:cxnSpMk id="48" creationId="{03BE9290-F1A3-458E-9EEF-35D2C8118E1D}"/>
          </ac:cxnSpMkLst>
        </pc:cxnChg>
        <pc:cxnChg chg="mod">
          <ac:chgData name="Dian Sa'adillah Maylawati" userId="5f7ec0ff095f2739" providerId="LiveId" clId="{4366F626-0AC8-4446-B91C-361877001E80}" dt="2022-02-16T07:29:35.842" v="36" actId="1036"/>
          <ac:cxnSpMkLst>
            <pc:docMk/>
            <pc:sldMk cId="2224629289" sldId="265"/>
            <ac:cxnSpMk id="50" creationId="{564B8C65-3571-4662-B098-1BF515B10322}"/>
          </ac:cxnSpMkLst>
        </pc:cxnChg>
        <pc:cxnChg chg="del mod">
          <ac:chgData name="Dian Sa'adillah Maylawati" userId="5f7ec0ff095f2739" providerId="LiveId" clId="{4366F626-0AC8-4446-B91C-361877001E80}" dt="2022-02-16T07:28:47.112" v="22" actId="478"/>
          <ac:cxnSpMkLst>
            <pc:docMk/>
            <pc:sldMk cId="2224629289" sldId="265"/>
            <ac:cxnSpMk id="53" creationId="{4EF801D2-6E8F-4F2C-9321-BE48F0A170E8}"/>
          </ac:cxnSpMkLst>
        </pc:cxnChg>
        <pc:cxnChg chg="del mod">
          <ac:chgData name="Dian Sa'adillah Maylawati" userId="5f7ec0ff095f2739" providerId="LiveId" clId="{4366F626-0AC8-4446-B91C-361877001E80}" dt="2022-02-16T07:27:54.537" v="3" actId="478"/>
          <ac:cxnSpMkLst>
            <pc:docMk/>
            <pc:sldMk cId="2224629289" sldId="265"/>
            <ac:cxnSpMk id="56" creationId="{954A0B8E-D17E-4A37-901A-E656F744A66E}"/>
          </ac:cxnSpMkLst>
        </pc:cxnChg>
        <pc:cxnChg chg="del mod">
          <ac:chgData name="Dian Sa'adillah Maylawati" userId="5f7ec0ff095f2739" providerId="LiveId" clId="{4366F626-0AC8-4446-B91C-361877001E80}" dt="2022-02-16T07:27:57.397" v="4" actId="478"/>
          <ac:cxnSpMkLst>
            <pc:docMk/>
            <pc:sldMk cId="2224629289" sldId="265"/>
            <ac:cxnSpMk id="60" creationId="{312697EE-E87D-4415-9DC6-C243DF730C86}"/>
          </ac:cxnSpMkLst>
        </pc:cxnChg>
        <pc:cxnChg chg="del mod">
          <ac:chgData name="Dian Sa'adillah Maylawati" userId="5f7ec0ff095f2739" providerId="LiveId" clId="{4366F626-0AC8-4446-B91C-361877001E80}" dt="2022-02-16T07:29:00.890" v="24" actId="478"/>
          <ac:cxnSpMkLst>
            <pc:docMk/>
            <pc:sldMk cId="2224629289" sldId="265"/>
            <ac:cxnSpMk id="64" creationId="{899DA71E-B10A-4D33-8C78-0AFBA503FEF5}"/>
          </ac:cxnSpMkLst>
        </pc:cxnChg>
        <pc:cxnChg chg="add del mod">
          <ac:chgData name="Dian Sa'adillah Maylawati" userId="5f7ec0ff095f2739" providerId="LiveId" clId="{4366F626-0AC8-4446-B91C-361877001E80}" dt="2022-02-16T07:29:07.344" v="27" actId="478"/>
          <ac:cxnSpMkLst>
            <pc:docMk/>
            <pc:sldMk cId="2224629289" sldId="265"/>
            <ac:cxnSpMk id="67" creationId="{EEC75286-180C-4C3E-AC88-17A8704E0B74}"/>
          </ac:cxnSpMkLst>
        </pc:cxnChg>
        <pc:cxnChg chg="del mod">
          <ac:chgData name="Dian Sa'adillah Maylawati" userId="5f7ec0ff095f2739" providerId="LiveId" clId="{4366F626-0AC8-4446-B91C-361877001E80}" dt="2022-02-16T07:29:04.006" v="25" actId="478"/>
          <ac:cxnSpMkLst>
            <pc:docMk/>
            <pc:sldMk cId="2224629289" sldId="265"/>
            <ac:cxnSpMk id="70" creationId="{75DF39A6-ADCA-4BBF-A5C8-A602D7AC343C}"/>
          </ac:cxnSpMkLst>
        </pc:cxnChg>
        <pc:cxnChg chg="add del mod">
          <ac:chgData name="Dian Sa'adillah Maylawati" userId="5f7ec0ff095f2739" providerId="LiveId" clId="{4366F626-0AC8-4446-B91C-361877001E80}" dt="2022-02-16T07:29:05.770" v="26" actId="478"/>
          <ac:cxnSpMkLst>
            <pc:docMk/>
            <pc:sldMk cId="2224629289" sldId="265"/>
            <ac:cxnSpMk id="73" creationId="{864FFA25-6850-4547-BFBE-8F93A68D3A08}"/>
          </ac:cxnSpMkLst>
        </pc:cxnChg>
        <pc:cxnChg chg="add del mod">
          <ac:chgData name="Dian Sa'adillah Maylawati" userId="5f7ec0ff095f2739" providerId="LiveId" clId="{4366F626-0AC8-4446-B91C-361877001E80}" dt="2022-02-16T07:29:11.272" v="29" actId="478"/>
          <ac:cxnSpMkLst>
            <pc:docMk/>
            <pc:sldMk cId="2224629289" sldId="265"/>
            <ac:cxnSpMk id="76" creationId="{235CE13A-4729-4FFC-A040-A6C484964589}"/>
          </ac:cxnSpMkLst>
        </pc:cxnChg>
        <pc:cxnChg chg="del mod">
          <ac:chgData name="Dian Sa'adillah Maylawati" userId="5f7ec0ff095f2739" providerId="LiveId" clId="{4366F626-0AC8-4446-B91C-361877001E80}" dt="2022-02-16T07:29:09.416" v="28" actId="478"/>
          <ac:cxnSpMkLst>
            <pc:docMk/>
            <pc:sldMk cId="2224629289" sldId="265"/>
            <ac:cxnSpMk id="79" creationId="{90C40B2E-3918-419D-BB09-A40DFCBD2E0B}"/>
          </ac:cxnSpMkLst>
        </pc:cxnChg>
        <pc:cxnChg chg="del mod">
          <ac:chgData name="Dian Sa'adillah Maylawati" userId="5f7ec0ff095f2739" providerId="LiveId" clId="{4366F626-0AC8-4446-B91C-361877001E80}" dt="2022-02-16T07:28:49.713" v="23" actId="478"/>
          <ac:cxnSpMkLst>
            <pc:docMk/>
            <pc:sldMk cId="2224629289" sldId="265"/>
            <ac:cxnSpMk id="82" creationId="{BDA580F8-505F-4A8E-A53B-2D7B500ADBB5}"/>
          </ac:cxnSpMkLst>
        </pc:cxnChg>
      </pc:sldChg>
      <pc:sldChg chg="modSp mod">
        <pc:chgData name="Dian Sa'adillah Maylawati" userId="5f7ec0ff095f2739" providerId="LiveId" clId="{4366F626-0AC8-4446-B91C-361877001E80}" dt="2022-02-17T04:10:37.331" v="1478" actId="1076"/>
        <pc:sldMkLst>
          <pc:docMk/>
          <pc:sldMk cId="1368447607" sldId="269"/>
        </pc:sldMkLst>
        <pc:graphicFrameChg chg="mod">
          <ac:chgData name="Dian Sa'adillah Maylawati" userId="5f7ec0ff095f2739" providerId="LiveId" clId="{4366F626-0AC8-4446-B91C-361877001E80}" dt="2022-02-17T04:10:37.331" v="1478" actId="1076"/>
          <ac:graphicFrameMkLst>
            <pc:docMk/>
            <pc:sldMk cId="1368447607" sldId="269"/>
            <ac:graphicFrameMk id="6" creationId="{13D2FF58-6E4F-4471-AD48-8186CCA02D03}"/>
          </ac:graphicFrameMkLst>
        </pc:graphicFrameChg>
      </pc:sldChg>
      <pc:sldChg chg="addSp modSp mod">
        <pc:chgData name="Dian Sa'adillah Maylawati" userId="5f7ec0ff095f2739" providerId="LiveId" clId="{4366F626-0AC8-4446-B91C-361877001E80}" dt="2022-02-17T05:13:20.055" v="1984" actId="11"/>
        <pc:sldMkLst>
          <pc:docMk/>
          <pc:sldMk cId="1514429005" sldId="270"/>
        </pc:sldMkLst>
        <pc:spChg chg="mod">
          <ac:chgData name="Dian Sa'adillah Maylawati" userId="5f7ec0ff095f2739" providerId="LiveId" clId="{4366F626-0AC8-4446-B91C-361877001E80}" dt="2022-02-16T07:32:39.716" v="66" actId="20577"/>
          <ac:spMkLst>
            <pc:docMk/>
            <pc:sldMk cId="1514429005" sldId="270"/>
            <ac:spMk id="2" creationId="{E815D635-DE8E-432D-8644-1E849480ADD4}"/>
          </ac:spMkLst>
        </pc:spChg>
        <pc:spChg chg="add mod">
          <ac:chgData name="Dian Sa'adillah Maylawati" userId="5f7ec0ff095f2739" providerId="LiveId" clId="{4366F626-0AC8-4446-B91C-361877001E80}" dt="2022-02-17T05:13:20.055" v="1984" actId="11"/>
          <ac:spMkLst>
            <pc:docMk/>
            <pc:sldMk cId="1514429005" sldId="270"/>
            <ac:spMk id="6" creationId="{699258E6-9345-4BBF-BA3D-14BCCAE7786A}"/>
          </ac:spMkLst>
        </pc:spChg>
      </pc:sldChg>
      <pc:sldChg chg="addSp modSp new mod modAnim">
        <pc:chgData name="Dian Sa'adillah Maylawati" userId="5f7ec0ff095f2739" providerId="LiveId" clId="{4366F626-0AC8-4446-B91C-361877001E80}" dt="2022-02-16T07:42:54.531" v="199"/>
        <pc:sldMkLst>
          <pc:docMk/>
          <pc:sldMk cId="1491202678" sldId="271"/>
        </pc:sldMkLst>
        <pc:spChg chg="mod">
          <ac:chgData name="Dian Sa'adillah Maylawati" userId="5f7ec0ff095f2739" providerId="LiveId" clId="{4366F626-0AC8-4446-B91C-361877001E80}" dt="2022-02-16T07:39:01.921" v="168" actId="20577"/>
          <ac:spMkLst>
            <pc:docMk/>
            <pc:sldMk cId="1491202678" sldId="271"/>
            <ac:spMk id="2" creationId="{090E6D1D-D013-4B9B-B7A2-A086E93F54F0}"/>
          </ac:spMkLst>
        </pc:spChg>
        <pc:spChg chg="add mod">
          <ac:chgData name="Dian Sa'adillah Maylawati" userId="5f7ec0ff095f2739" providerId="LiveId" clId="{4366F626-0AC8-4446-B91C-361877001E80}" dt="2022-02-16T07:39:17.458" v="171" actId="404"/>
          <ac:spMkLst>
            <pc:docMk/>
            <pc:sldMk cId="1491202678" sldId="271"/>
            <ac:spMk id="7" creationId="{7781D66E-50AE-49B3-B942-908694241771}"/>
          </ac:spMkLst>
        </pc:spChg>
        <pc:spChg chg="add mod">
          <ac:chgData name="Dian Sa'adillah Maylawati" userId="5f7ec0ff095f2739" providerId="LiveId" clId="{4366F626-0AC8-4446-B91C-361877001E80}" dt="2022-02-16T07:40:36.591" v="180" actId="1076"/>
          <ac:spMkLst>
            <pc:docMk/>
            <pc:sldMk cId="1491202678" sldId="271"/>
            <ac:spMk id="8" creationId="{371AC302-3CF5-45D7-8EAB-F9BC41F4A96C}"/>
          </ac:spMkLst>
        </pc:spChg>
        <pc:spChg chg="add mod">
          <ac:chgData name="Dian Sa'adillah Maylawati" userId="5f7ec0ff095f2739" providerId="LiveId" clId="{4366F626-0AC8-4446-B91C-361877001E80}" dt="2022-02-16T07:41:39.032" v="196" actId="1076"/>
          <ac:spMkLst>
            <pc:docMk/>
            <pc:sldMk cId="1491202678" sldId="271"/>
            <ac:spMk id="10" creationId="{BF160EDF-8950-447D-833F-1A87EB680698}"/>
          </ac:spMkLst>
        </pc:spChg>
      </pc:sldChg>
      <pc:sldChg chg="addSp modSp new mod">
        <pc:chgData name="Dian Sa'adillah Maylawati" userId="5f7ec0ff095f2739" providerId="LiveId" clId="{4366F626-0AC8-4446-B91C-361877001E80}" dt="2022-02-16T07:55:26.440" v="282" actId="1076"/>
        <pc:sldMkLst>
          <pc:docMk/>
          <pc:sldMk cId="2753191012" sldId="272"/>
        </pc:sldMkLst>
        <pc:spChg chg="mod">
          <ac:chgData name="Dian Sa'adillah Maylawati" userId="5f7ec0ff095f2739" providerId="LiveId" clId="{4366F626-0AC8-4446-B91C-361877001E80}" dt="2022-02-16T07:43:30.432" v="241" actId="20577"/>
          <ac:spMkLst>
            <pc:docMk/>
            <pc:sldMk cId="2753191012" sldId="272"/>
            <ac:spMk id="2" creationId="{12A44057-C4E4-4ABA-BF2B-37E5D6E9EC7A}"/>
          </ac:spMkLst>
        </pc:spChg>
        <pc:picChg chg="add mod">
          <ac:chgData name="Dian Sa'adillah Maylawati" userId="5f7ec0ff095f2739" providerId="LiveId" clId="{4366F626-0AC8-4446-B91C-361877001E80}" dt="2022-02-16T07:55:26.440" v="282" actId="1076"/>
          <ac:picMkLst>
            <pc:docMk/>
            <pc:sldMk cId="2753191012" sldId="272"/>
            <ac:picMk id="6" creationId="{2C0B9911-8818-4833-B357-13FA7986D09D}"/>
          </ac:picMkLst>
        </pc:picChg>
      </pc:sldChg>
      <pc:sldChg chg="addSp modSp new mod">
        <pc:chgData name="Dian Sa'adillah Maylawati" userId="5f7ec0ff095f2739" providerId="LiveId" clId="{4366F626-0AC8-4446-B91C-361877001E80}" dt="2022-02-16T07:54:41.436" v="278" actId="12269"/>
        <pc:sldMkLst>
          <pc:docMk/>
          <pc:sldMk cId="824342955" sldId="273"/>
        </pc:sldMkLst>
        <pc:spChg chg="mod">
          <ac:chgData name="Dian Sa'adillah Maylawati" userId="5f7ec0ff095f2739" providerId="LiveId" clId="{4366F626-0AC8-4446-B91C-361877001E80}" dt="2022-02-16T07:44:01.076" v="258" actId="20577"/>
          <ac:spMkLst>
            <pc:docMk/>
            <pc:sldMk cId="824342955" sldId="273"/>
            <ac:spMk id="2" creationId="{8BB43F31-59EF-482B-8281-36DB31EB940E}"/>
          </ac:spMkLst>
        </pc:spChg>
        <pc:graphicFrameChg chg="add mod modGraphic">
          <ac:chgData name="Dian Sa'adillah Maylawati" userId="5f7ec0ff095f2739" providerId="LiveId" clId="{4366F626-0AC8-4446-B91C-361877001E80}" dt="2022-02-16T07:54:41.436" v="278" actId="12269"/>
          <ac:graphicFrameMkLst>
            <pc:docMk/>
            <pc:sldMk cId="824342955" sldId="273"/>
            <ac:graphicFrameMk id="6" creationId="{E178527F-5570-4187-8BF8-2B4BFAA62189}"/>
          </ac:graphicFrameMkLst>
        </pc:graphicFrameChg>
      </pc:sldChg>
      <pc:sldChg chg="addSp delSp modSp new mod modAnim">
        <pc:chgData name="Dian Sa'adillah Maylawati" userId="5f7ec0ff095f2739" providerId="LiveId" clId="{4366F626-0AC8-4446-B91C-361877001E80}" dt="2022-02-16T08:00:18.185" v="347" actId="1076"/>
        <pc:sldMkLst>
          <pc:docMk/>
          <pc:sldMk cId="3466473627" sldId="274"/>
        </pc:sldMkLst>
        <pc:spChg chg="mod">
          <ac:chgData name="Dian Sa'adillah Maylawati" userId="5f7ec0ff095f2739" providerId="LiveId" clId="{4366F626-0AC8-4446-B91C-361877001E80}" dt="2022-02-16T07:59:20.748" v="338" actId="1076"/>
          <ac:spMkLst>
            <pc:docMk/>
            <pc:sldMk cId="3466473627" sldId="274"/>
            <ac:spMk id="2" creationId="{E4E16F13-FF22-4EF6-B480-D52AA6112EE1}"/>
          </ac:spMkLst>
        </pc:spChg>
        <pc:spChg chg="add del mod">
          <ac:chgData name="Dian Sa'adillah Maylawati" userId="5f7ec0ff095f2739" providerId="LiveId" clId="{4366F626-0AC8-4446-B91C-361877001E80}" dt="2022-02-16T07:59:49.931" v="343" actId="478"/>
          <ac:spMkLst>
            <pc:docMk/>
            <pc:sldMk cId="3466473627" sldId="274"/>
            <ac:spMk id="6" creationId="{1F3F32B6-E528-4547-921D-170E7BC863A2}"/>
          </ac:spMkLst>
        </pc:spChg>
        <pc:spChg chg="add mod">
          <ac:chgData name="Dian Sa'adillah Maylawati" userId="5f7ec0ff095f2739" providerId="LiveId" clId="{4366F626-0AC8-4446-B91C-361877001E80}" dt="2022-02-16T07:59:38.064" v="341" actId="1076"/>
          <ac:spMkLst>
            <pc:docMk/>
            <pc:sldMk cId="3466473627" sldId="274"/>
            <ac:spMk id="7" creationId="{73C1A22A-5744-45FB-AC58-BF2AA2AD8B3D}"/>
          </ac:spMkLst>
        </pc:spChg>
        <pc:spChg chg="mod">
          <ac:chgData name="Dian Sa'adillah Maylawati" userId="5f7ec0ff095f2739" providerId="LiveId" clId="{4366F626-0AC8-4446-B91C-361877001E80}" dt="2022-02-16T07:58:27.525" v="320"/>
          <ac:spMkLst>
            <pc:docMk/>
            <pc:sldMk cId="3466473627" sldId="274"/>
            <ac:spMk id="9" creationId="{5D35EE7F-DC6B-4ADC-980F-853B0D6649ED}"/>
          </ac:spMkLst>
        </pc:spChg>
        <pc:spChg chg="mod">
          <ac:chgData name="Dian Sa'adillah Maylawati" userId="5f7ec0ff095f2739" providerId="LiveId" clId="{4366F626-0AC8-4446-B91C-361877001E80}" dt="2022-02-16T07:58:27.525" v="320"/>
          <ac:spMkLst>
            <pc:docMk/>
            <pc:sldMk cId="3466473627" sldId="274"/>
            <ac:spMk id="10" creationId="{CFC82910-AB06-40C4-830C-0410EB619A26}"/>
          </ac:spMkLst>
        </pc:spChg>
        <pc:spChg chg="mod">
          <ac:chgData name="Dian Sa'adillah Maylawati" userId="5f7ec0ff095f2739" providerId="LiveId" clId="{4366F626-0AC8-4446-B91C-361877001E80}" dt="2022-02-16T07:58:27.525" v="320"/>
          <ac:spMkLst>
            <pc:docMk/>
            <pc:sldMk cId="3466473627" sldId="274"/>
            <ac:spMk id="11" creationId="{858CAE8B-F1A1-437C-8D24-30EA4A879595}"/>
          </ac:spMkLst>
        </pc:spChg>
        <pc:spChg chg="add mod">
          <ac:chgData name="Dian Sa'adillah Maylawati" userId="5f7ec0ff095f2739" providerId="LiveId" clId="{4366F626-0AC8-4446-B91C-361877001E80}" dt="2022-02-16T07:59:55.725" v="345" actId="20577"/>
          <ac:spMkLst>
            <pc:docMk/>
            <pc:sldMk cId="3466473627" sldId="274"/>
            <ac:spMk id="12" creationId="{8D6020AA-A8B2-43BE-A99D-84B105AEF573}"/>
          </ac:spMkLst>
        </pc:spChg>
        <pc:spChg chg="add mod">
          <ac:chgData name="Dian Sa'adillah Maylawati" userId="5f7ec0ff095f2739" providerId="LiveId" clId="{4366F626-0AC8-4446-B91C-361877001E80}" dt="2022-02-16T08:00:18.185" v="347" actId="1076"/>
          <ac:spMkLst>
            <pc:docMk/>
            <pc:sldMk cId="3466473627" sldId="274"/>
            <ac:spMk id="13" creationId="{F14088BA-CB26-4AB4-BADA-12675E9BAF0F}"/>
          </ac:spMkLst>
        </pc:spChg>
        <pc:spChg chg="mod">
          <ac:chgData name="Dian Sa'adillah Maylawati" userId="5f7ec0ff095f2739" providerId="LiveId" clId="{4366F626-0AC8-4446-B91C-361877001E80}" dt="2022-02-16T07:58:27.525" v="320"/>
          <ac:spMkLst>
            <pc:docMk/>
            <pc:sldMk cId="3466473627" sldId="274"/>
            <ac:spMk id="15" creationId="{569B2BCE-E24E-4994-9FAD-4D330B908D4F}"/>
          </ac:spMkLst>
        </pc:spChg>
        <pc:spChg chg="mod">
          <ac:chgData name="Dian Sa'adillah Maylawati" userId="5f7ec0ff095f2739" providerId="LiveId" clId="{4366F626-0AC8-4446-B91C-361877001E80}" dt="2022-02-16T07:58:27.525" v="320"/>
          <ac:spMkLst>
            <pc:docMk/>
            <pc:sldMk cId="3466473627" sldId="274"/>
            <ac:spMk id="16" creationId="{744FB77E-0772-44C9-B10B-EAFBB38B4FC1}"/>
          </ac:spMkLst>
        </pc:spChg>
        <pc:spChg chg="mod">
          <ac:chgData name="Dian Sa'adillah Maylawati" userId="5f7ec0ff095f2739" providerId="LiveId" clId="{4366F626-0AC8-4446-B91C-361877001E80}" dt="2022-02-16T07:58:27.525" v="320"/>
          <ac:spMkLst>
            <pc:docMk/>
            <pc:sldMk cId="3466473627" sldId="274"/>
            <ac:spMk id="17" creationId="{53526DF1-1293-4790-B539-20D3ACC4192A}"/>
          </ac:spMkLst>
        </pc:spChg>
        <pc:spChg chg="add mod">
          <ac:chgData name="Dian Sa'adillah Maylawati" userId="5f7ec0ff095f2739" providerId="LiveId" clId="{4366F626-0AC8-4446-B91C-361877001E80}" dt="2022-02-16T08:00:03.083" v="346" actId="1076"/>
          <ac:spMkLst>
            <pc:docMk/>
            <pc:sldMk cId="3466473627" sldId="274"/>
            <ac:spMk id="18" creationId="{4D0DC5F0-D454-487F-B8E9-EAAEAA8AB45B}"/>
          </ac:spMkLst>
        </pc:spChg>
        <pc:grpChg chg="add mod">
          <ac:chgData name="Dian Sa'adillah Maylawati" userId="5f7ec0ff095f2739" providerId="LiveId" clId="{4366F626-0AC8-4446-B91C-361877001E80}" dt="2022-02-16T07:59:38.064" v="341" actId="1076"/>
          <ac:grpSpMkLst>
            <pc:docMk/>
            <pc:sldMk cId="3466473627" sldId="274"/>
            <ac:grpSpMk id="8" creationId="{6B86F295-EF94-41F3-85C8-5303CB491888}"/>
          </ac:grpSpMkLst>
        </pc:grpChg>
        <pc:grpChg chg="add mod">
          <ac:chgData name="Dian Sa'adillah Maylawati" userId="5f7ec0ff095f2739" providerId="LiveId" clId="{4366F626-0AC8-4446-B91C-361877001E80}" dt="2022-02-16T08:00:18.185" v="347" actId="1076"/>
          <ac:grpSpMkLst>
            <pc:docMk/>
            <pc:sldMk cId="3466473627" sldId="274"/>
            <ac:grpSpMk id="14" creationId="{09062E6C-CD5C-4184-B53C-475FF2646C80}"/>
          </ac:grpSpMkLst>
        </pc:grpChg>
        <pc:picChg chg="add mod">
          <ac:chgData name="Dian Sa'adillah Maylawati" userId="5f7ec0ff095f2739" providerId="LiveId" clId="{4366F626-0AC8-4446-B91C-361877001E80}" dt="2022-02-16T07:59:38.064" v="341" actId="1076"/>
          <ac:picMkLst>
            <pc:docMk/>
            <pc:sldMk cId="3466473627" sldId="274"/>
            <ac:picMk id="19" creationId="{7EB85E98-E07B-4BE8-A294-62C26C27B28A}"/>
          </ac:picMkLst>
        </pc:picChg>
        <pc:picChg chg="add mod">
          <ac:chgData name="Dian Sa'adillah Maylawati" userId="5f7ec0ff095f2739" providerId="LiveId" clId="{4366F626-0AC8-4446-B91C-361877001E80}" dt="2022-02-16T08:00:18.185" v="347" actId="1076"/>
          <ac:picMkLst>
            <pc:docMk/>
            <pc:sldMk cId="3466473627" sldId="274"/>
            <ac:picMk id="20" creationId="{3D045227-E76A-4CDA-B23D-E97210028818}"/>
          </ac:picMkLst>
        </pc:picChg>
      </pc:sldChg>
      <pc:sldChg chg="addSp delSp modSp add mod addAnim delAnim modAnim">
        <pc:chgData name="Dian Sa'adillah Maylawati" userId="5f7ec0ff095f2739" providerId="LiveId" clId="{4366F626-0AC8-4446-B91C-361877001E80}" dt="2022-02-16T08:02:32.315" v="379" actId="1036"/>
        <pc:sldMkLst>
          <pc:docMk/>
          <pc:sldMk cId="2475581540" sldId="275"/>
        </pc:sldMkLst>
        <pc:spChg chg="mod">
          <ac:chgData name="Dian Sa'adillah Maylawati" userId="5f7ec0ff095f2739" providerId="LiveId" clId="{4366F626-0AC8-4446-B91C-361877001E80}" dt="2022-02-16T08:02:32.315" v="379" actId="1036"/>
          <ac:spMkLst>
            <pc:docMk/>
            <pc:sldMk cId="2475581540" sldId="275"/>
            <ac:spMk id="7" creationId="{73C1A22A-5744-45FB-AC58-BF2AA2AD8B3D}"/>
          </ac:spMkLst>
        </pc:spChg>
        <pc:spChg chg="add del mod">
          <ac:chgData name="Dian Sa'adillah Maylawati" userId="5f7ec0ff095f2739" providerId="LiveId" clId="{4366F626-0AC8-4446-B91C-361877001E80}" dt="2022-02-16T08:02:12.973" v="368" actId="1076"/>
          <ac:spMkLst>
            <pc:docMk/>
            <pc:sldMk cId="2475581540" sldId="275"/>
            <ac:spMk id="12" creationId="{8D6020AA-A8B2-43BE-A99D-84B105AEF573}"/>
          </ac:spMkLst>
        </pc:spChg>
        <pc:spChg chg="mod">
          <ac:chgData name="Dian Sa'adillah Maylawati" userId="5f7ec0ff095f2739" providerId="LiveId" clId="{4366F626-0AC8-4446-B91C-361877001E80}" dt="2022-02-16T08:02:32.315" v="379" actId="1036"/>
          <ac:spMkLst>
            <pc:docMk/>
            <pc:sldMk cId="2475581540" sldId="275"/>
            <ac:spMk id="13" creationId="{F14088BA-CB26-4AB4-BADA-12675E9BAF0F}"/>
          </ac:spMkLst>
        </pc:spChg>
        <pc:spChg chg="mod">
          <ac:chgData name="Dian Sa'adillah Maylawati" userId="5f7ec0ff095f2739" providerId="LiveId" clId="{4366F626-0AC8-4446-B91C-361877001E80}" dt="2022-02-16T08:02:20.465" v="369" actId="1076"/>
          <ac:spMkLst>
            <pc:docMk/>
            <pc:sldMk cId="2475581540" sldId="275"/>
            <ac:spMk id="18" creationId="{4D0DC5F0-D454-487F-B8E9-EAAEAA8AB45B}"/>
          </ac:spMkLst>
        </pc:spChg>
        <pc:spChg chg="add del">
          <ac:chgData name="Dian Sa'adillah Maylawati" userId="5f7ec0ff095f2739" providerId="LiveId" clId="{4366F626-0AC8-4446-B91C-361877001E80}" dt="2022-02-16T08:01:20.464" v="357" actId="22"/>
          <ac:spMkLst>
            <pc:docMk/>
            <pc:sldMk cId="2475581540" sldId="275"/>
            <ac:spMk id="22" creationId="{C0287B69-6138-4981-98C0-57FC46237F85}"/>
          </ac:spMkLst>
        </pc:spChg>
        <pc:grpChg chg="mod">
          <ac:chgData name="Dian Sa'adillah Maylawati" userId="5f7ec0ff095f2739" providerId="LiveId" clId="{4366F626-0AC8-4446-B91C-361877001E80}" dt="2022-02-16T08:02:32.315" v="379" actId="1036"/>
          <ac:grpSpMkLst>
            <pc:docMk/>
            <pc:sldMk cId="2475581540" sldId="275"/>
            <ac:grpSpMk id="8" creationId="{6B86F295-EF94-41F3-85C8-5303CB491888}"/>
          </ac:grpSpMkLst>
        </pc:grpChg>
        <pc:grpChg chg="mod">
          <ac:chgData name="Dian Sa'adillah Maylawati" userId="5f7ec0ff095f2739" providerId="LiveId" clId="{4366F626-0AC8-4446-B91C-361877001E80}" dt="2022-02-16T08:02:32.315" v="379" actId="1036"/>
          <ac:grpSpMkLst>
            <pc:docMk/>
            <pc:sldMk cId="2475581540" sldId="275"/>
            <ac:grpSpMk id="14" creationId="{09062E6C-CD5C-4184-B53C-475FF2646C80}"/>
          </ac:grpSpMkLst>
        </pc:grpChg>
        <pc:picChg chg="del">
          <ac:chgData name="Dian Sa'adillah Maylawati" userId="5f7ec0ff095f2739" providerId="LiveId" clId="{4366F626-0AC8-4446-B91C-361877001E80}" dt="2022-02-16T08:00:37.853" v="349" actId="478"/>
          <ac:picMkLst>
            <pc:docMk/>
            <pc:sldMk cId="2475581540" sldId="275"/>
            <ac:picMk id="19" creationId="{7EB85E98-E07B-4BE8-A294-62C26C27B28A}"/>
          </ac:picMkLst>
        </pc:picChg>
        <pc:picChg chg="del">
          <ac:chgData name="Dian Sa'adillah Maylawati" userId="5f7ec0ff095f2739" providerId="LiveId" clId="{4366F626-0AC8-4446-B91C-361877001E80}" dt="2022-02-16T08:01:56.205" v="364" actId="478"/>
          <ac:picMkLst>
            <pc:docMk/>
            <pc:sldMk cId="2475581540" sldId="275"/>
            <ac:picMk id="20" creationId="{3D045227-E76A-4CDA-B23D-E97210028818}"/>
          </ac:picMkLst>
        </pc:picChg>
        <pc:picChg chg="add mod">
          <ac:chgData name="Dian Sa'adillah Maylawati" userId="5f7ec0ff095f2739" providerId="LiveId" clId="{4366F626-0AC8-4446-B91C-361877001E80}" dt="2022-02-16T08:02:32.315" v="379" actId="1036"/>
          <ac:picMkLst>
            <pc:docMk/>
            <pc:sldMk cId="2475581540" sldId="275"/>
            <ac:picMk id="21" creationId="{625E8F7B-3FC9-4573-94A5-095AC28294E1}"/>
          </ac:picMkLst>
        </pc:picChg>
        <pc:picChg chg="add mod">
          <ac:chgData name="Dian Sa'adillah Maylawati" userId="5f7ec0ff095f2739" providerId="LiveId" clId="{4366F626-0AC8-4446-B91C-361877001E80}" dt="2022-02-16T08:02:32.315" v="379" actId="1036"/>
          <ac:picMkLst>
            <pc:docMk/>
            <pc:sldMk cId="2475581540" sldId="275"/>
            <ac:picMk id="23" creationId="{A2FB9D68-34F7-4A13-AD57-C1D510077368}"/>
          </ac:picMkLst>
        </pc:picChg>
      </pc:sldChg>
      <pc:sldChg chg="new del">
        <pc:chgData name="Dian Sa'adillah Maylawati" userId="5f7ec0ff095f2739" providerId="LiveId" clId="{4366F626-0AC8-4446-B91C-361877001E80}" dt="2022-02-16T07:57:45.796" v="287" actId="47"/>
        <pc:sldMkLst>
          <pc:docMk/>
          <pc:sldMk cId="3935951912" sldId="275"/>
        </pc:sldMkLst>
      </pc:sldChg>
      <pc:sldChg chg="new del">
        <pc:chgData name="Dian Sa'adillah Maylawati" userId="5f7ec0ff095f2739" providerId="LiveId" clId="{4366F626-0AC8-4446-B91C-361877001E80}" dt="2022-02-16T07:57:44.852" v="286" actId="47"/>
        <pc:sldMkLst>
          <pc:docMk/>
          <pc:sldMk cId="408977308" sldId="276"/>
        </pc:sldMkLst>
      </pc:sldChg>
      <pc:sldChg chg="addSp modSp new mod">
        <pc:chgData name="Dian Sa'adillah Maylawati" userId="5f7ec0ff095f2739" providerId="LiveId" clId="{4366F626-0AC8-4446-B91C-361877001E80}" dt="2022-02-16T08:12:01.404" v="574" actId="1076"/>
        <pc:sldMkLst>
          <pc:docMk/>
          <pc:sldMk cId="1625542050" sldId="276"/>
        </pc:sldMkLst>
        <pc:spChg chg="mod">
          <ac:chgData name="Dian Sa'adillah Maylawati" userId="5f7ec0ff095f2739" providerId="LiveId" clId="{4366F626-0AC8-4446-B91C-361877001E80}" dt="2022-02-16T08:02:53.199" v="403" actId="14100"/>
          <ac:spMkLst>
            <pc:docMk/>
            <pc:sldMk cId="1625542050" sldId="276"/>
            <ac:spMk id="2" creationId="{A1B4454E-57F8-4D22-A859-F25A1A05B5FC}"/>
          </ac:spMkLst>
        </pc:spChg>
        <pc:graphicFrameChg chg="add mod modGraphic">
          <ac:chgData name="Dian Sa'adillah Maylawati" userId="5f7ec0ff095f2739" providerId="LiveId" clId="{4366F626-0AC8-4446-B91C-361877001E80}" dt="2022-02-16T08:12:01.404" v="574" actId="1076"/>
          <ac:graphicFrameMkLst>
            <pc:docMk/>
            <pc:sldMk cId="1625542050" sldId="276"/>
            <ac:graphicFrameMk id="6" creationId="{CD6876C2-0A7E-441D-9247-7F0BFE82EF6F}"/>
          </ac:graphicFrameMkLst>
        </pc:graphicFrameChg>
      </pc:sldChg>
      <pc:sldChg chg="addSp modSp new mod">
        <pc:chgData name="Dian Sa'adillah Maylawati" userId="5f7ec0ff095f2739" providerId="LiveId" clId="{4366F626-0AC8-4446-B91C-361877001E80}" dt="2022-02-16T08:19:36.244" v="606" actId="1037"/>
        <pc:sldMkLst>
          <pc:docMk/>
          <pc:sldMk cId="1757081216" sldId="277"/>
        </pc:sldMkLst>
        <pc:spChg chg="mod">
          <ac:chgData name="Dian Sa'adillah Maylawati" userId="5f7ec0ff095f2739" providerId="LiveId" clId="{4366F626-0AC8-4446-B91C-361877001E80}" dt="2022-02-16T08:18:22.538" v="599" actId="1076"/>
          <ac:spMkLst>
            <pc:docMk/>
            <pc:sldMk cId="1757081216" sldId="277"/>
            <ac:spMk id="2" creationId="{0611B468-65D8-4E9D-A90B-1B725CE73F3B}"/>
          </ac:spMkLst>
        </pc:spChg>
        <pc:picChg chg="add mod">
          <ac:chgData name="Dian Sa'adillah Maylawati" userId="5f7ec0ff095f2739" providerId="LiveId" clId="{4366F626-0AC8-4446-B91C-361877001E80}" dt="2022-02-16T08:19:34.628" v="605" actId="1076"/>
          <ac:picMkLst>
            <pc:docMk/>
            <pc:sldMk cId="1757081216" sldId="277"/>
            <ac:picMk id="1026" creationId="{3269EB79-3F52-4C01-81FD-760AB1C27CB1}"/>
          </ac:picMkLst>
        </pc:picChg>
        <pc:picChg chg="add mod">
          <ac:chgData name="Dian Sa'adillah Maylawati" userId="5f7ec0ff095f2739" providerId="LiveId" clId="{4366F626-0AC8-4446-B91C-361877001E80}" dt="2022-02-16T08:19:36.244" v="606" actId="1037"/>
          <ac:picMkLst>
            <pc:docMk/>
            <pc:sldMk cId="1757081216" sldId="277"/>
            <ac:picMk id="1028" creationId="{05E22568-E49C-48B9-9773-591BCE119A53}"/>
          </ac:picMkLst>
        </pc:picChg>
      </pc:sldChg>
      <pc:sldChg chg="addSp modSp new mod">
        <pc:chgData name="Dian Sa'adillah Maylawati" userId="5f7ec0ff095f2739" providerId="LiveId" clId="{4366F626-0AC8-4446-B91C-361877001E80}" dt="2022-02-16T08:25:11.131" v="641" actId="1076"/>
        <pc:sldMkLst>
          <pc:docMk/>
          <pc:sldMk cId="3842314971" sldId="278"/>
        </pc:sldMkLst>
        <pc:spChg chg="mod">
          <ac:chgData name="Dian Sa'adillah Maylawati" userId="5f7ec0ff095f2739" providerId="LiveId" clId="{4366F626-0AC8-4446-B91C-361877001E80}" dt="2022-02-16T08:21:27.833" v="626" actId="1076"/>
          <ac:spMkLst>
            <pc:docMk/>
            <pc:sldMk cId="3842314971" sldId="278"/>
            <ac:spMk id="2" creationId="{272A5655-47D7-48B7-B3A1-BC843C96319F}"/>
          </ac:spMkLst>
        </pc:spChg>
        <pc:picChg chg="add mod">
          <ac:chgData name="Dian Sa'adillah Maylawati" userId="5f7ec0ff095f2739" providerId="LiveId" clId="{4366F626-0AC8-4446-B91C-361877001E80}" dt="2022-02-16T08:25:08.344" v="640" actId="1076"/>
          <ac:picMkLst>
            <pc:docMk/>
            <pc:sldMk cId="3842314971" sldId="278"/>
            <ac:picMk id="2050" creationId="{144009E8-A256-4F52-B352-8C992BDE5A9C}"/>
          </ac:picMkLst>
        </pc:picChg>
        <pc:picChg chg="add mod">
          <ac:chgData name="Dian Sa'adillah Maylawati" userId="5f7ec0ff095f2739" providerId="LiveId" clId="{4366F626-0AC8-4446-B91C-361877001E80}" dt="2022-02-16T08:25:11.131" v="641" actId="1076"/>
          <ac:picMkLst>
            <pc:docMk/>
            <pc:sldMk cId="3842314971" sldId="278"/>
            <ac:picMk id="2052" creationId="{9055AB6C-BDB7-4FF5-8727-E7BF15AE83E1}"/>
          </ac:picMkLst>
        </pc:picChg>
        <pc:picChg chg="add mod">
          <ac:chgData name="Dian Sa'adillah Maylawati" userId="5f7ec0ff095f2739" providerId="LiveId" clId="{4366F626-0AC8-4446-B91C-361877001E80}" dt="2022-02-16T08:25:02.767" v="638" actId="1076"/>
          <ac:picMkLst>
            <pc:docMk/>
            <pc:sldMk cId="3842314971" sldId="278"/>
            <ac:picMk id="2054" creationId="{B95B9C97-4F11-45E6-B880-7095689BC6C0}"/>
          </ac:picMkLst>
        </pc:picChg>
      </pc:sldChg>
      <pc:sldChg chg="addSp delSp modSp new mod">
        <pc:chgData name="Dian Sa'adillah Maylawati" userId="5f7ec0ff095f2739" providerId="LiveId" clId="{4366F626-0AC8-4446-B91C-361877001E80}" dt="2022-02-16T08:39:37.628" v="690" actId="1076"/>
        <pc:sldMkLst>
          <pc:docMk/>
          <pc:sldMk cId="341229295" sldId="279"/>
        </pc:sldMkLst>
        <pc:spChg chg="mod">
          <ac:chgData name="Dian Sa'adillah Maylawati" userId="5f7ec0ff095f2739" providerId="LiveId" clId="{4366F626-0AC8-4446-B91C-361877001E80}" dt="2022-02-16T08:27:14.405" v="673" actId="14100"/>
          <ac:spMkLst>
            <pc:docMk/>
            <pc:sldMk cId="341229295" sldId="279"/>
            <ac:spMk id="2" creationId="{799A00A3-8570-4AC8-AA9D-0DC56A60E4F6}"/>
          </ac:spMkLst>
        </pc:spChg>
        <pc:picChg chg="add del mod">
          <ac:chgData name="Dian Sa'adillah Maylawati" userId="5f7ec0ff095f2739" providerId="LiveId" clId="{4366F626-0AC8-4446-B91C-361877001E80}" dt="2022-02-16T08:29:01.587" v="678" actId="478"/>
          <ac:picMkLst>
            <pc:docMk/>
            <pc:sldMk cId="341229295" sldId="279"/>
            <ac:picMk id="3074" creationId="{334521C4-C90F-4A94-868C-7E4336A7B5BF}"/>
          </ac:picMkLst>
        </pc:picChg>
        <pc:picChg chg="add mod">
          <ac:chgData name="Dian Sa'adillah Maylawati" userId="5f7ec0ff095f2739" providerId="LiveId" clId="{4366F626-0AC8-4446-B91C-361877001E80}" dt="2022-02-16T08:39:04.958" v="686" actId="1076"/>
          <ac:picMkLst>
            <pc:docMk/>
            <pc:sldMk cId="341229295" sldId="279"/>
            <ac:picMk id="3076" creationId="{E6687E90-E963-4802-9B12-AE21AAB1ECC2}"/>
          </ac:picMkLst>
        </pc:picChg>
        <pc:picChg chg="add del mod">
          <ac:chgData name="Dian Sa'adillah Maylawati" userId="5f7ec0ff095f2739" providerId="LiveId" clId="{4366F626-0AC8-4446-B91C-361877001E80}" dt="2022-02-16T08:28:03.176" v="676" actId="478"/>
          <ac:picMkLst>
            <pc:docMk/>
            <pc:sldMk cId="341229295" sldId="279"/>
            <ac:picMk id="3078" creationId="{A8FF48B8-2944-458C-B011-ABB070EDDA63}"/>
          </ac:picMkLst>
        </pc:picChg>
        <pc:picChg chg="add mod">
          <ac:chgData name="Dian Sa'adillah Maylawati" userId="5f7ec0ff095f2739" providerId="LiveId" clId="{4366F626-0AC8-4446-B91C-361877001E80}" dt="2022-02-16T08:39:02.618" v="685" actId="1076"/>
          <ac:picMkLst>
            <pc:docMk/>
            <pc:sldMk cId="341229295" sldId="279"/>
            <ac:picMk id="3080" creationId="{37C022AC-E5DF-4D27-BBD6-4647E2780C42}"/>
          </ac:picMkLst>
        </pc:picChg>
        <pc:picChg chg="add mod">
          <ac:chgData name="Dian Sa'adillah Maylawati" userId="5f7ec0ff095f2739" providerId="LiveId" clId="{4366F626-0AC8-4446-B91C-361877001E80}" dt="2022-02-16T08:39:37.628" v="690" actId="1076"/>
          <ac:picMkLst>
            <pc:docMk/>
            <pc:sldMk cId="341229295" sldId="279"/>
            <ac:picMk id="3082" creationId="{943222AD-0398-496C-8F68-ADE970C75D87}"/>
          </ac:picMkLst>
        </pc:picChg>
      </pc:sldChg>
      <pc:sldChg chg="addSp modSp new mod">
        <pc:chgData name="Dian Sa'adillah Maylawati" userId="5f7ec0ff095f2739" providerId="LiveId" clId="{4366F626-0AC8-4446-B91C-361877001E80}" dt="2022-02-16T08:41:33.633" v="722" actId="14100"/>
        <pc:sldMkLst>
          <pc:docMk/>
          <pc:sldMk cId="2056474941" sldId="280"/>
        </pc:sldMkLst>
        <pc:spChg chg="mod">
          <ac:chgData name="Dian Sa'adillah Maylawati" userId="5f7ec0ff095f2739" providerId="LiveId" clId="{4366F626-0AC8-4446-B91C-361877001E80}" dt="2022-02-16T08:40:47.816" v="712" actId="20577"/>
          <ac:spMkLst>
            <pc:docMk/>
            <pc:sldMk cId="2056474941" sldId="280"/>
            <ac:spMk id="2" creationId="{6BCC3D2C-6551-4AE0-9D79-9738B5DBA3C6}"/>
          </ac:spMkLst>
        </pc:spChg>
        <pc:picChg chg="add mod">
          <ac:chgData name="Dian Sa'adillah Maylawati" userId="5f7ec0ff095f2739" providerId="LiveId" clId="{4366F626-0AC8-4446-B91C-361877001E80}" dt="2022-02-16T08:41:21.957" v="719" actId="14100"/>
          <ac:picMkLst>
            <pc:docMk/>
            <pc:sldMk cId="2056474941" sldId="280"/>
            <ac:picMk id="4098" creationId="{88B7B978-F0D5-4640-80BB-82EFFCCFC64D}"/>
          </ac:picMkLst>
        </pc:picChg>
        <pc:picChg chg="add mod">
          <ac:chgData name="Dian Sa'adillah Maylawati" userId="5f7ec0ff095f2739" providerId="LiveId" clId="{4366F626-0AC8-4446-B91C-361877001E80}" dt="2022-02-16T08:41:33.633" v="722" actId="14100"/>
          <ac:picMkLst>
            <pc:docMk/>
            <pc:sldMk cId="2056474941" sldId="280"/>
            <ac:picMk id="4100" creationId="{08BF8EF1-F9BB-4EE9-A3B5-9F65EA9521DF}"/>
          </ac:picMkLst>
        </pc:picChg>
      </pc:sldChg>
      <pc:sldChg chg="addSp modSp new mod">
        <pc:chgData name="Dian Sa'adillah Maylawati" userId="5f7ec0ff095f2739" providerId="LiveId" clId="{4366F626-0AC8-4446-B91C-361877001E80}" dt="2022-02-16T09:07:30.307" v="755" actId="1076"/>
        <pc:sldMkLst>
          <pc:docMk/>
          <pc:sldMk cId="2044502859" sldId="281"/>
        </pc:sldMkLst>
        <pc:spChg chg="mod">
          <ac:chgData name="Dian Sa'adillah Maylawati" userId="5f7ec0ff095f2739" providerId="LiveId" clId="{4366F626-0AC8-4446-B91C-361877001E80}" dt="2022-02-16T09:04:19.291" v="746" actId="27636"/>
          <ac:spMkLst>
            <pc:docMk/>
            <pc:sldMk cId="2044502859" sldId="281"/>
            <ac:spMk id="2" creationId="{19FF2608-AF24-4B32-A087-F1D96C610B5F}"/>
          </ac:spMkLst>
        </pc:spChg>
        <pc:picChg chg="add mod">
          <ac:chgData name="Dian Sa'adillah Maylawati" userId="5f7ec0ff095f2739" providerId="LiveId" clId="{4366F626-0AC8-4446-B91C-361877001E80}" dt="2022-02-16T09:05:34.046" v="750" actId="14100"/>
          <ac:picMkLst>
            <pc:docMk/>
            <pc:sldMk cId="2044502859" sldId="281"/>
            <ac:picMk id="5122" creationId="{8F553E8B-F9D7-4B2C-AC65-DAC78C605C66}"/>
          </ac:picMkLst>
        </pc:picChg>
        <pc:picChg chg="add mod">
          <ac:chgData name="Dian Sa'adillah Maylawati" userId="5f7ec0ff095f2739" providerId="LiveId" clId="{4366F626-0AC8-4446-B91C-361877001E80}" dt="2022-02-16T09:07:30.307" v="755" actId="1076"/>
          <ac:picMkLst>
            <pc:docMk/>
            <pc:sldMk cId="2044502859" sldId="281"/>
            <ac:picMk id="5124" creationId="{709098FD-530C-4DA5-B26D-35444DB60D0E}"/>
          </ac:picMkLst>
        </pc:picChg>
      </pc:sldChg>
      <pc:sldChg chg="addSp modSp new mod">
        <pc:chgData name="Dian Sa'adillah Maylawati" userId="5f7ec0ff095f2739" providerId="LiveId" clId="{4366F626-0AC8-4446-B91C-361877001E80}" dt="2022-02-17T01:48:52.898" v="776" actId="1076"/>
        <pc:sldMkLst>
          <pc:docMk/>
          <pc:sldMk cId="1205908096" sldId="282"/>
        </pc:sldMkLst>
        <pc:spChg chg="mod">
          <ac:chgData name="Dian Sa'adillah Maylawati" userId="5f7ec0ff095f2739" providerId="LiveId" clId="{4366F626-0AC8-4446-B91C-361877001E80}" dt="2022-02-16T09:07:54.773" v="760" actId="20577"/>
          <ac:spMkLst>
            <pc:docMk/>
            <pc:sldMk cId="1205908096" sldId="282"/>
            <ac:spMk id="2" creationId="{504A9480-C0C3-4A3E-A4CD-38E65A328D4D}"/>
          </ac:spMkLst>
        </pc:spChg>
        <pc:picChg chg="add mod">
          <ac:chgData name="Dian Sa'adillah Maylawati" userId="5f7ec0ff095f2739" providerId="LiveId" clId="{4366F626-0AC8-4446-B91C-361877001E80}" dt="2022-02-17T01:48:32.743" v="773" actId="14100"/>
          <ac:picMkLst>
            <pc:docMk/>
            <pc:sldMk cId="1205908096" sldId="282"/>
            <ac:picMk id="1026" creationId="{35DAA63C-6BB4-4842-AA4A-B4F181C3E406}"/>
          </ac:picMkLst>
        </pc:picChg>
        <pc:picChg chg="add mod">
          <ac:chgData name="Dian Sa'adillah Maylawati" userId="5f7ec0ff095f2739" providerId="LiveId" clId="{4366F626-0AC8-4446-B91C-361877001E80}" dt="2022-02-17T01:48:52.898" v="776" actId="1076"/>
          <ac:picMkLst>
            <pc:docMk/>
            <pc:sldMk cId="1205908096" sldId="282"/>
            <ac:picMk id="1028" creationId="{55407E64-997E-4527-9772-2D3BAABC191D}"/>
          </ac:picMkLst>
        </pc:picChg>
        <pc:picChg chg="add mod">
          <ac:chgData name="Dian Sa'adillah Maylawati" userId="5f7ec0ff095f2739" providerId="LiveId" clId="{4366F626-0AC8-4446-B91C-361877001E80}" dt="2022-02-17T01:48:43.570" v="775" actId="1076"/>
          <ac:picMkLst>
            <pc:docMk/>
            <pc:sldMk cId="1205908096" sldId="282"/>
            <ac:picMk id="6146" creationId="{5E460965-6222-422C-B182-7058FCCCF7C1}"/>
          </ac:picMkLst>
        </pc:picChg>
      </pc:sldChg>
      <pc:sldChg chg="addSp delSp modSp new mod">
        <pc:chgData name="Dian Sa'adillah Maylawati" userId="5f7ec0ff095f2739" providerId="LiveId" clId="{4366F626-0AC8-4446-B91C-361877001E80}" dt="2022-02-17T02:04:41.388" v="862" actId="1076"/>
        <pc:sldMkLst>
          <pc:docMk/>
          <pc:sldMk cId="2733186877" sldId="283"/>
        </pc:sldMkLst>
        <pc:spChg chg="mod">
          <ac:chgData name="Dian Sa'adillah Maylawati" userId="5f7ec0ff095f2739" providerId="LiveId" clId="{4366F626-0AC8-4446-B91C-361877001E80}" dt="2022-02-17T01:50:42.782" v="806" actId="20577"/>
          <ac:spMkLst>
            <pc:docMk/>
            <pc:sldMk cId="2733186877" sldId="283"/>
            <ac:spMk id="2" creationId="{32F95197-5764-4AA6-8469-ED8C0FD3706A}"/>
          </ac:spMkLst>
        </pc:spChg>
        <pc:spChg chg="add del mod">
          <ac:chgData name="Dian Sa'adillah Maylawati" userId="5f7ec0ff095f2739" providerId="LiveId" clId="{4366F626-0AC8-4446-B91C-361877001E80}" dt="2022-02-17T02:04:35.585" v="861" actId="1076"/>
          <ac:spMkLst>
            <pc:docMk/>
            <pc:sldMk cId="2733186877" sldId="283"/>
            <ac:spMk id="7" creationId="{0816F08F-1AE5-4048-83F0-BFD6289B383A}"/>
          </ac:spMkLst>
        </pc:spChg>
        <pc:graphicFrameChg chg="add del mod">
          <ac:chgData name="Dian Sa'adillah Maylawati" userId="5f7ec0ff095f2739" providerId="LiveId" clId="{4366F626-0AC8-4446-B91C-361877001E80}" dt="2022-02-17T01:58:29.863" v="825" actId="12084"/>
          <ac:graphicFrameMkLst>
            <pc:docMk/>
            <pc:sldMk cId="2733186877" sldId="283"/>
            <ac:graphicFrameMk id="8" creationId="{F2B1BF05-88F1-4022-B32E-9CBC19A0A858}"/>
          </ac:graphicFrameMkLst>
        </pc:graphicFrameChg>
        <pc:graphicFrameChg chg="add mod modGraphic">
          <ac:chgData name="Dian Sa'adillah Maylawati" userId="5f7ec0ff095f2739" providerId="LiveId" clId="{4366F626-0AC8-4446-B91C-361877001E80}" dt="2022-02-17T02:04:33.436" v="860" actId="1076"/>
          <ac:graphicFrameMkLst>
            <pc:docMk/>
            <pc:sldMk cId="2733186877" sldId="283"/>
            <ac:graphicFrameMk id="9" creationId="{885709D4-6C35-4BD2-AAFB-271897F37245}"/>
          </ac:graphicFrameMkLst>
        </pc:graphicFrameChg>
        <pc:picChg chg="add mod">
          <ac:chgData name="Dian Sa'adillah Maylawati" userId="5f7ec0ff095f2739" providerId="LiveId" clId="{4366F626-0AC8-4446-B91C-361877001E80}" dt="2022-02-17T02:04:41.388" v="862" actId="1076"/>
          <ac:picMkLst>
            <pc:docMk/>
            <pc:sldMk cId="2733186877" sldId="283"/>
            <ac:picMk id="2050" creationId="{3ABC5E84-7EF9-479C-BF8D-471092EC4BE7}"/>
          </ac:picMkLst>
        </pc:picChg>
      </pc:sldChg>
      <pc:sldChg chg="addSp modSp new mod">
        <pc:chgData name="Dian Sa'adillah Maylawati" userId="5f7ec0ff095f2739" providerId="LiveId" clId="{4366F626-0AC8-4446-B91C-361877001E80}" dt="2022-02-17T02:12:43.222" v="957" actId="1076"/>
        <pc:sldMkLst>
          <pc:docMk/>
          <pc:sldMk cId="2024527502" sldId="284"/>
        </pc:sldMkLst>
        <pc:spChg chg="mod">
          <ac:chgData name="Dian Sa'adillah Maylawati" userId="5f7ec0ff095f2739" providerId="LiveId" clId="{4366F626-0AC8-4446-B91C-361877001E80}" dt="2022-02-17T02:07:10.529" v="892" actId="20577"/>
          <ac:spMkLst>
            <pc:docMk/>
            <pc:sldMk cId="2024527502" sldId="284"/>
            <ac:spMk id="2" creationId="{7A3D0BC5-F793-4372-B709-1399244339EE}"/>
          </ac:spMkLst>
        </pc:spChg>
        <pc:graphicFrameChg chg="add mod modGraphic">
          <ac:chgData name="Dian Sa'adillah Maylawati" userId="5f7ec0ff095f2739" providerId="LiveId" clId="{4366F626-0AC8-4446-B91C-361877001E80}" dt="2022-02-17T02:12:43.222" v="957" actId="1076"/>
          <ac:graphicFrameMkLst>
            <pc:docMk/>
            <pc:sldMk cId="2024527502" sldId="284"/>
            <ac:graphicFrameMk id="6" creationId="{4D4CF48A-D2AE-4046-90B6-23634E704739}"/>
          </ac:graphicFrameMkLst>
        </pc:graphicFrameChg>
      </pc:sldChg>
      <pc:sldChg chg="addSp delSp modSp new mod">
        <pc:chgData name="Dian Sa'adillah Maylawati" userId="5f7ec0ff095f2739" providerId="LiveId" clId="{4366F626-0AC8-4446-B91C-361877001E80}" dt="2022-02-17T02:21:32.338" v="1069" actId="12100"/>
        <pc:sldMkLst>
          <pc:docMk/>
          <pc:sldMk cId="137706910" sldId="285"/>
        </pc:sldMkLst>
        <pc:spChg chg="mod">
          <ac:chgData name="Dian Sa'adillah Maylawati" userId="5f7ec0ff095f2739" providerId="LiveId" clId="{4366F626-0AC8-4446-B91C-361877001E80}" dt="2022-02-17T02:13:00.560" v="971" actId="20577"/>
          <ac:spMkLst>
            <pc:docMk/>
            <pc:sldMk cId="137706910" sldId="285"/>
            <ac:spMk id="2" creationId="{DEB97868-D28D-4D06-99E7-F4AB7F0CC470}"/>
          </ac:spMkLst>
        </pc:spChg>
        <pc:graphicFrameChg chg="add mod modGraphic">
          <ac:chgData name="Dian Sa'adillah Maylawati" userId="5f7ec0ff095f2739" providerId="LiveId" clId="{4366F626-0AC8-4446-B91C-361877001E80}" dt="2022-02-17T02:21:12.182" v="1065" actId="14100"/>
          <ac:graphicFrameMkLst>
            <pc:docMk/>
            <pc:sldMk cId="137706910" sldId="285"/>
            <ac:graphicFrameMk id="6" creationId="{44AE904D-07DD-4EDE-A356-582025C56A45}"/>
          </ac:graphicFrameMkLst>
        </pc:graphicFrameChg>
        <pc:graphicFrameChg chg="add mod modGraphic">
          <ac:chgData name="Dian Sa'adillah Maylawati" userId="5f7ec0ff095f2739" providerId="LiveId" clId="{4366F626-0AC8-4446-B91C-361877001E80}" dt="2022-02-17T02:21:32.338" v="1069" actId="12100"/>
          <ac:graphicFrameMkLst>
            <pc:docMk/>
            <pc:sldMk cId="137706910" sldId="285"/>
            <ac:graphicFrameMk id="7" creationId="{CD2226C0-F62D-4F9D-9E8D-326D5FD0B3F7}"/>
          </ac:graphicFrameMkLst>
        </pc:graphicFrameChg>
        <pc:picChg chg="add del mod">
          <ac:chgData name="Dian Sa'adillah Maylawati" userId="5f7ec0ff095f2739" providerId="LiveId" clId="{4366F626-0AC8-4446-B91C-361877001E80}" dt="2022-02-17T02:17:28.516" v="1006" actId="478"/>
          <ac:picMkLst>
            <pc:docMk/>
            <pc:sldMk cId="137706910" sldId="285"/>
            <ac:picMk id="3074" creationId="{4A1D3579-CBD6-4E1A-8ADF-1C1B2E93B399}"/>
          </ac:picMkLst>
        </pc:picChg>
        <pc:picChg chg="add del mod">
          <ac:chgData name="Dian Sa'adillah Maylawati" userId="5f7ec0ff095f2739" providerId="LiveId" clId="{4366F626-0AC8-4446-B91C-361877001E80}" dt="2022-02-17T02:16:46.321" v="1000" actId="478"/>
          <ac:picMkLst>
            <pc:docMk/>
            <pc:sldMk cId="137706910" sldId="285"/>
            <ac:picMk id="3076" creationId="{1BE27CA6-786E-4577-95F2-214701C0EB3D}"/>
          </ac:picMkLst>
        </pc:picChg>
        <pc:picChg chg="add mod">
          <ac:chgData name="Dian Sa'adillah Maylawati" userId="5f7ec0ff095f2739" providerId="LiveId" clId="{4366F626-0AC8-4446-B91C-361877001E80}" dt="2022-02-17T02:19:27.551" v="1042" actId="14100"/>
          <ac:picMkLst>
            <pc:docMk/>
            <pc:sldMk cId="137706910" sldId="285"/>
            <ac:picMk id="3078" creationId="{6C191CC9-88A5-44B4-8B7F-C687887AA317}"/>
          </ac:picMkLst>
        </pc:picChg>
        <pc:picChg chg="add mod">
          <ac:chgData name="Dian Sa'adillah Maylawati" userId="5f7ec0ff095f2739" providerId="LiveId" clId="{4366F626-0AC8-4446-B91C-361877001E80}" dt="2022-02-17T02:19:29.437" v="1043" actId="1076"/>
          <ac:picMkLst>
            <pc:docMk/>
            <pc:sldMk cId="137706910" sldId="285"/>
            <ac:picMk id="3080" creationId="{FA9B6B37-B3F7-4EE2-8762-06C5DCE8631D}"/>
          </ac:picMkLst>
        </pc:picChg>
      </pc:sldChg>
      <pc:sldChg chg="addSp delSp modSp new mod">
        <pc:chgData name="Dian Sa'adillah Maylawati" userId="5f7ec0ff095f2739" providerId="LiveId" clId="{4366F626-0AC8-4446-B91C-361877001E80}" dt="2022-02-17T02:40:39.505" v="1105" actId="1076"/>
        <pc:sldMkLst>
          <pc:docMk/>
          <pc:sldMk cId="3289446234" sldId="286"/>
        </pc:sldMkLst>
        <pc:spChg chg="mod">
          <ac:chgData name="Dian Sa'adillah Maylawati" userId="5f7ec0ff095f2739" providerId="LiveId" clId="{4366F626-0AC8-4446-B91C-361877001E80}" dt="2022-02-17T02:18:26.160" v="1036" actId="20577"/>
          <ac:spMkLst>
            <pc:docMk/>
            <pc:sldMk cId="3289446234" sldId="286"/>
            <ac:spMk id="2" creationId="{C20541D6-3B60-47C4-99DA-FA362BDD8CC9}"/>
          </ac:spMkLst>
        </pc:spChg>
        <pc:graphicFrameChg chg="add mod modGraphic">
          <ac:chgData name="Dian Sa'adillah Maylawati" userId="5f7ec0ff095f2739" providerId="LiveId" clId="{4366F626-0AC8-4446-B91C-361877001E80}" dt="2022-02-17T02:38:04.149" v="1094"/>
          <ac:graphicFrameMkLst>
            <pc:docMk/>
            <pc:sldMk cId="3289446234" sldId="286"/>
            <ac:graphicFrameMk id="6" creationId="{20633BF7-48EF-43CF-BE37-9C4DDCB602B5}"/>
          </ac:graphicFrameMkLst>
        </pc:graphicFrameChg>
        <pc:picChg chg="add del mod">
          <ac:chgData name="Dian Sa'adillah Maylawati" userId="5f7ec0ff095f2739" providerId="LiveId" clId="{4366F626-0AC8-4446-B91C-361877001E80}" dt="2022-02-17T02:35:01.715" v="1083" actId="478"/>
          <ac:picMkLst>
            <pc:docMk/>
            <pc:sldMk cId="3289446234" sldId="286"/>
            <ac:picMk id="4098" creationId="{88678D70-7966-4AE4-945B-28795AA4F634}"/>
          </ac:picMkLst>
        </pc:picChg>
        <pc:picChg chg="add mod">
          <ac:chgData name="Dian Sa'adillah Maylawati" userId="5f7ec0ff095f2739" providerId="LiveId" clId="{4366F626-0AC8-4446-B91C-361877001E80}" dt="2022-02-17T02:35:50.573" v="1092" actId="167"/>
          <ac:picMkLst>
            <pc:docMk/>
            <pc:sldMk cId="3289446234" sldId="286"/>
            <ac:picMk id="4100" creationId="{34979848-A2FB-47C9-99DA-8721F17B33B4}"/>
          </ac:picMkLst>
        </pc:picChg>
        <pc:picChg chg="add mod">
          <ac:chgData name="Dian Sa'adillah Maylawati" userId="5f7ec0ff095f2739" providerId="LiveId" clId="{4366F626-0AC8-4446-B91C-361877001E80}" dt="2022-02-17T02:40:39.505" v="1105" actId="1076"/>
          <ac:picMkLst>
            <pc:docMk/>
            <pc:sldMk cId="3289446234" sldId="286"/>
            <ac:picMk id="4102" creationId="{EFE00E89-86D0-4D13-8796-187FFB89C2E7}"/>
          </ac:picMkLst>
        </pc:picChg>
        <pc:picChg chg="add mod">
          <ac:chgData name="Dian Sa'adillah Maylawati" userId="5f7ec0ff095f2739" providerId="LiveId" clId="{4366F626-0AC8-4446-B91C-361877001E80}" dt="2022-02-17T02:40:35.812" v="1104" actId="1076"/>
          <ac:picMkLst>
            <pc:docMk/>
            <pc:sldMk cId="3289446234" sldId="286"/>
            <ac:picMk id="4104" creationId="{19871F06-196E-4AA6-8E61-9F307D0EE2B3}"/>
          </ac:picMkLst>
        </pc:picChg>
      </pc:sldChg>
      <pc:sldChg chg="addSp delSp modSp add mod">
        <pc:chgData name="Dian Sa'adillah Maylawati" userId="5f7ec0ff095f2739" providerId="LiveId" clId="{4366F626-0AC8-4446-B91C-361877001E80}" dt="2022-02-17T02:45:30.035" v="1170" actId="1076"/>
        <pc:sldMkLst>
          <pc:docMk/>
          <pc:sldMk cId="853220255" sldId="287"/>
        </pc:sldMkLst>
        <pc:graphicFrameChg chg="mod modGraphic">
          <ac:chgData name="Dian Sa'adillah Maylawati" userId="5f7ec0ff095f2739" providerId="LiveId" clId="{4366F626-0AC8-4446-B91C-361877001E80}" dt="2022-02-17T02:45:27.308" v="1169" actId="1076"/>
          <ac:graphicFrameMkLst>
            <pc:docMk/>
            <pc:sldMk cId="853220255" sldId="287"/>
            <ac:graphicFrameMk id="6" creationId="{20633BF7-48EF-43CF-BE37-9C4DDCB602B5}"/>
          </ac:graphicFrameMkLst>
        </pc:graphicFrameChg>
        <pc:picChg chg="del">
          <ac:chgData name="Dian Sa'adillah Maylawati" userId="5f7ec0ff095f2739" providerId="LiveId" clId="{4366F626-0AC8-4446-B91C-361877001E80}" dt="2022-02-17T02:42:19.763" v="1137" actId="478"/>
          <ac:picMkLst>
            <pc:docMk/>
            <pc:sldMk cId="853220255" sldId="287"/>
            <ac:picMk id="4100" creationId="{34979848-A2FB-47C9-99DA-8721F17B33B4}"/>
          </ac:picMkLst>
        </pc:picChg>
        <pc:picChg chg="del">
          <ac:chgData name="Dian Sa'adillah Maylawati" userId="5f7ec0ff095f2739" providerId="LiveId" clId="{4366F626-0AC8-4446-B91C-361877001E80}" dt="2022-02-17T02:42:24.845" v="1141" actId="478"/>
          <ac:picMkLst>
            <pc:docMk/>
            <pc:sldMk cId="853220255" sldId="287"/>
            <ac:picMk id="4102" creationId="{EFE00E89-86D0-4D13-8796-187FFB89C2E7}"/>
          </ac:picMkLst>
        </pc:picChg>
        <pc:picChg chg="del mod">
          <ac:chgData name="Dian Sa'adillah Maylawati" userId="5f7ec0ff095f2739" providerId="LiveId" clId="{4366F626-0AC8-4446-B91C-361877001E80}" dt="2022-02-17T02:42:23.647" v="1140" actId="478"/>
          <ac:picMkLst>
            <pc:docMk/>
            <pc:sldMk cId="853220255" sldId="287"/>
            <ac:picMk id="4104" creationId="{19871F06-196E-4AA6-8E61-9F307D0EE2B3}"/>
          </ac:picMkLst>
        </pc:picChg>
        <pc:picChg chg="add mod">
          <ac:chgData name="Dian Sa'adillah Maylawati" userId="5f7ec0ff095f2739" providerId="LiveId" clId="{4366F626-0AC8-4446-B91C-361877001E80}" dt="2022-02-17T02:45:30.035" v="1170" actId="1076"/>
          <ac:picMkLst>
            <pc:docMk/>
            <pc:sldMk cId="853220255" sldId="287"/>
            <ac:picMk id="5122" creationId="{B999E16D-8931-4584-AC0E-ACAF480CC37C}"/>
          </ac:picMkLst>
        </pc:picChg>
      </pc:sldChg>
      <pc:sldChg chg="addSp delSp modSp new mod">
        <pc:chgData name="Dian Sa'adillah Maylawati" userId="5f7ec0ff095f2739" providerId="LiveId" clId="{4366F626-0AC8-4446-B91C-361877001E80}" dt="2022-02-17T02:51:08.119" v="1215" actId="1076"/>
        <pc:sldMkLst>
          <pc:docMk/>
          <pc:sldMk cId="719359433" sldId="288"/>
        </pc:sldMkLst>
        <pc:spChg chg="mod">
          <ac:chgData name="Dian Sa'adillah Maylawati" userId="5f7ec0ff095f2739" providerId="LiveId" clId="{4366F626-0AC8-4446-B91C-361877001E80}" dt="2022-02-17T02:46:16.804" v="1193" actId="20577"/>
          <ac:spMkLst>
            <pc:docMk/>
            <pc:sldMk cId="719359433" sldId="288"/>
            <ac:spMk id="2" creationId="{293F00D7-28A4-4EA1-9B53-53B4B00D5565}"/>
          </ac:spMkLst>
        </pc:spChg>
        <pc:spChg chg="add del">
          <ac:chgData name="Dian Sa'adillah Maylawati" userId="5f7ec0ff095f2739" providerId="LiveId" clId="{4366F626-0AC8-4446-B91C-361877001E80}" dt="2022-02-17T02:48:17.543" v="1198" actId="478"/>
          <ac:spMkLst>
            <pc:docMk/>
            <pc:sldMk cId="719359433" sldId="288"/>
            <ac:spMk id="6" creationId="{F04F8EA3-4FAD-44EF-AC86-F32349BD1E98}"/>
          </ac:spMkLst>
        </pc:spChg>
        <pc:spChg chg="add del">
          <ac:chgData name="Dian Sa'adillah Maylawati" userId="5f7ec0ff095f2739" providerId="LiveId" clId="{4366F626-0AC8-4446-B91C-361877001E80}" dt="2022-02-17T02:48:31.276" v="1200" actId="478"/>
          <ac:spMkLst>
            <pc:docMk/>
            <pc:sldMk cId="719359433" sldId="288"/>
            <ac:spMk id="7" creationId="{1526FA75-A826-4516-A706-3C0256C0ACCD}"/>
          </ac:spMkLst>
        </pc:spChg>
        <pc:spChg chg="add del">
          <ac:chgData name="Dian Sa'adillah Maylawati" userId="5f7ec0ff095f2739" providerId="LiveId" clId="{4366F626-0AC8-4446-B91C-361877001E80}" dt="2022-02-17T02:48:38.594" v="1202" actId="478"/>
          <ac:spMkLst>
            <pc:docMk/>
            <pc:sldMk cId="719359433" sldId="288"/>
            <ac:spMk id="8" creationId="{EBBD32A9-8352-464E-8FBB-6883D21BDE46}"/>
          </ac:spMkLst>
        </pc:spChg>
        <pc:picChg chg="add mod">
          <ac:chgData name="Dian Sa'adillah Maylawati" userId="5f7ec0ff095f2739" providerId="LiveId" clId="{4366F626-0AC8-4446-B91C-361877001E80}" dt="2022-02-17T02:46:30.624" v="1196" actId="1076"/>
          <ac:picMkLst>
            <pc:docMk/>
            <pc:sldMk cId="719359433" sldId="288"/>
            <ac:picMk id="6146" creationId="{F822E90B-27E4-4792-8F9A-BA65891AAC2B}"/>
          </ac:picMkLst>
        </pc:picChg>
        <pc:picChg chg="add del mod">
          <ac:chgData name="Dian Sa'adillah Maylawati" userId="5f7ec0ff095f2739" providerId="LiveId" clId="{4366F626-0AC8-4446-B91C-361877001E80}" dt="2022-02-17T02:51:00.654" v="1212" actId="478"/>
          <ac:picMkLst>
            <pc:docMk/>
            <pc:sldMk cId="719359433" sldId="288"/>
            <ac:picMk id="6154" creationId="{29A8F36B-4D55-4373-A799-3651CADBA704}"/>
          </ac:picMkLst>
        </pc:picChg>
        <pc:picChg chg="add del mod">
          <ac:chgData name="Dian Sa'adillah Maylawati" userId="5f7ec0ff095f2739" providerId="LiveId" clId="{4366F626-0AC8-4446-B91C-361877001E80}" dt="2022-02-17T02:51:08.119" v="1215" actId="1076"/>
          <ac:picMkLst>
            <pc:docMk/>
            <pc:sldMk cId="719359433" sldId="288"/>
            <ac:picMk id="6156" creationId="{5C05371E-92DD-4876-8793-14CBAB1D3A3A}"/>
          </ac:picMkLst>
        </pc:picChg>
      </pc:sldChg>
      <pc:sldChg chg="addSp modSp new mod">
        <pc:chgData name="Dian Sa'adillah Maylawati" userId="5f7ec0ff095f2739" providerId="LiveId" clId="{4366F626-0AC8-4446-B91C-361877001E80}" dt="2022-02-17T02:57:04.308" v="1264" actId="1076"/>
        <pc:sldMkLst>
          <pc:docMk/>
          <pc:sldMk cId="1548643142" sldId="289"/>
        </pc:sldMkLst>
        <pc:spChg chg="mod">
          <ac:chgData name="Dian Sa'adillah Maylawati" userId="5f7ec0ff095f2739" providerId="LiveId" clId="{4366F626-0AC8-4446-B91C-361877001E80}" dt="2022-02-17T02:51:34.410" v="1227" actId="20577"/>
          <ac:spMkLst>
            <pc:docMk/>
            <pc:sldMk cId="1548643142" sldId="289"/>
            <ac:spMk id="2" creationId="{01861CA4-44FF-4259-9AE5-741104863270}"/>
          </ac:spMkLst>
        </pc:spChg>
        <pc:graphicFrameChg chg="add mod modGraphic">
          <ac:chgData name="Dian Sa'adillah Maylawati" userId="5f7ec0ff095f2739" providerId="LiveId" clId="{4366F626-0AC8-4446-B91C-361877001E80}" dt="2022-02-17T02:57:04.308" v="1264" actId="1076"/>
          <ac:graphicFrameMkLst>
            <pc:docMk/>
            <pc:sldMk cId="1548643142" sldId="289"/>
            <ac:graphicFrameMk id="6" creationId="{B9E86D69-EA38-44D2-96F3-CE1939EF2A0B}"/>
          </ac:graphicFrameMkLst>
        </pc:graphicFrameChg>
      </pc:sldChg>
      <pc:sldChg chg="addSp delSp modSp add mod">
        <pc:chgData name="Dian Sa'adillah Maylawati" userId="5f7ec0ff095f2739" providerId="LiveId" clId="{4366F626-0AC8-4446-B91C-361877001E80}" dt="2022-02-17T03:57:00.802" v="1326" actId="1076"/>
        <pc:sldMkLst>
          <pc:docMk/>
          <pc:sldMk cId="657173834" sldId="290"/>
        </pc:sldMkLst>
        <pc:graphicFrameChg chg="del">
          <ac:chgData name="Dian Sa'adillah Maylawati" userId="5f7ec0ff095f2739" providerId="LiveId" clId="{4366F626-0AC8-4446-B91C-361877001E80}" dt="2022-02-17T02:57:14.512" v="1266" actId="478"/>
          <ac:graphicFrameMkLst>
            <pc:docMk/>
            <pc:sldMk cId="657173834" sldId="290"/>
            <ac:graphicFrameMk id="6" creationId="{B9E86D69-EA38-44D2-96F3-CE1939EF2A0B}"/>
          </ac:graphicFrameMkLst>
        </pc:graphicFrameChg>
        <pc:picChg chg="add del mod">
          <ac:chgData name="Dian Sa'adillah Maylawati" userId="5f7ec0ff095f2739" providerId="LiveId" clId="{4366F626-0AC8-4446-B91C-361877001E80}" dt="2022-02-17T03:48:54.892" v="1273" actId="478"/>
          <ac:picMkLst>
            <pc:docMk/>
            <pc:sldMk cId="657173834" sldId="290"/>
            <ac:picMk id="7170" creationId="{F5AA2626-C89C-4E35-8F21-E9AE830E2739}"/>
          </ac:picMkLst>
        </pc:picChg>
        <pc:picChg chg="add mod">
          <ac:chgData name="Dian Sa'adillah Maylawati" userId="5f7ec0ff095f2739" providerId="LiveId" clId="{4366F626-0AC8-4446-B91C-361877001E80}" dt="2022-02-17T03:50:32.589" v="1284" actId="1076"/>
          <ac:picMkLst>
            <pc:docMk/>
            <pc:sldMk cId="657173834" sldId="290"/>
            <ac:picMk id="7172" creationId="{6DD71935-0CEF-4419-A982-108C11CCD52F}"/>
          </ac:picMkLst>
        </pc:picChg>
        <pc:picChg chg="add mod">
          <ac:chgData name="Dian Sa'adillah Maylawati" userId="5f7ec0ff095f2739" providerId="LiveId" clId="{4366F626-0AC8-4446-B91C-361877001E80}" dt="2022-02-17T03:50:37.184" v="1292" actId="1035"/>
          <ac:picMkLst>
            <pc:docMk/>
            <pc:sldMk cId="657173834" sldId="290"/>
            <ac:picMk id="7174" creationId="{618F8F30-FD39-4453-B7D0-E1B692CECC46}"/>
          </ac:picMkLst>
        </pc:picChg>
        <pc:picChg chg="add mod">
          <ac:chgData name="Dian Sa'adillah Maylawati" userId="5f7ec0ff095f2739" providerId="LiveId" clId="{4366F626-0AC8-4446-B91C-361877001E80}" dt="2022-02-17T03:57:00.802" v="1326" actId="1076"/>
          <ac:picMkLst>
            <pc:docMk/>
            <pc:sldMk cId="657173834" sldId="290"/>
            <ac:picMk id="7176" creationId="{E0031B9E-C15B-41BF-9503-6E088F91BC91}"/>
          </ac:picMkLst>
        </pc:picChg>
        <pc:picChg chg="add mod">
          <ac:chgData name="Dian Sa'adillah Maylawati" userId="5f7ec0ff095f2739" providerId="LiveId" clId="{4366F626-0AC8-4446-B91C-361877001E80}" dt="2022-02-17T03:56:51.184" v="1323" actId="1076"/>
          <ac:picMkLst>
            <pc:docMk/>
            <pc:sldMk cId="657173834" sldId="290"/>
            <ac:picMk id="7178" creationId="{BC54759C-7898-41AB-9E41-7252D44D69BC}"/>
          </ac:picMkLst>
        </pc:picChg>
        <pc:picChg chg="add del mod">
          <ac:chgData name="Dian Sa'adillah Maylawati" userId="5f7ec0ff095f2739" providerId="LiveId" clId="{4366F626-0AC8-4446-B91C-361877001E80}" dt="2022-02-17T03:55:43.273" v="1306" actId="478"/>
          <ac:picMkLst>
            <pc:docMk/>
            <pc:sldMk cId="657173834" sldId="290"/>
            <ac:picMk id="7180" creationId="{2161D0AA-4C96-4B17-A437-453F203BEAE4}"/>
          </ac:picMkLst>
        </pc:picChg>
        <pc:picChg chg="add mod">
          <ac:chgData name="Dian Sa'adillah Maylawati" userId="5f7ec0ff095f2739" providerId="LiveId" clId="{4366F626-0AC8-4446-B91C-361877001E80}" dt="2022-02-17T03:56:41.703" v="1321" actId="1076"/>
          <ac:picMkLst>
            <pc:docMk/>
            <pc:sldMk cId="657173834" sldId="290"/>
            <ac:picMk id="7182" creationId="{14FE0574-1C54-41A4-B012-DA1FB213C8CA}"/>
          </ac:picMkLst>
        </pc:picChg>
      </pc:sldChg>
      <pc:sldChg chg="addSp delSp modSp new mod modAnim">
        <pc:chgData name="Dian Sa'adillah Maylawati" userId="5f7ec0ff095f2739" providerId="LiveId" clId="{4366F626-0AC8-4446-B91C-361877001E80}" dt="2022-02-17T04:08:40.382" v="1452" actId="1036"/>
        <pc:sldMkLst>
          <pc:docMk/>
          <pc:sldMk cId="3123475596" sldId="291"/>
        </pc:sldMkLst>
        <pc:spChg chg="mod">
          <ac:chgData name="Dian Sa'adillah Maylawati" userId="5f7ec0ff095f2739" providerId="LiveId" clId="{4366F626-0AC8-4446-B91C-361877001E80}" dt="2022-02-17T03:59:41.057" v="1362" actId="20577"/>
          <ac:spMkLst>
            <pc:docMk/>
            <pc:sldMk cId="3123475596" sldId="291"/>
            <ac:spMk id="2" creationId="{F8CC9671-0CBE-4C0F-8C72-ABF1D21D6169}"/>
          </ac:spMkLst>
        </pc:spChg>
        <pc:spChg chg="add mod">
          <ac:chgData name="Dian Sa'adillah Maylawati" userId="5f7ec0ff095f2739" providerId="LiveId" clId="{4366F626-0AC8-4446-B91C-361877001E80}" dt="2022-02-17T04:08:34.462" v="1436" actId="1036"/>
          <ac:spMkLst>
            <pc:docMk/>
            <pc:sldMk cId="3123475596" sldId="291"/>
            <ac:spMk id="6" creationId="{99EC9BC1-93FB-4D01-9DAD-CC86ED6BD748}"/>
          </ac:spMkLst>
        </pc:spChg>
        <pc:spChg chg="add mod">
          <ac:chgData name="Dian Sa'adillah Maylawati" userId="5f7ec0ff095f2739" providerId="LiveId" clId="{4366F626-0AC8-4446-B91C-361877001E80}" dt="2022-02-17T04:08:34.462" v="1436" actId="1036"/>
          <ac:spMkLst>
            <pc:docMk/>
            <pc:sldMk cId="3123475596" sldId="291"/>
            <ac:spMk id="7" creationId="{CD3C9B8E-975F-458D-A85B-8E2255A187C8}"/>
          </ac:spMkLst>
        </pc:spChg>
        <pc:picChg chg="add mod">
          <ac:chgData name="Dian Sa'adillah Maylawati" userId="5f7ec0ff095f2739" providerId="LiveId" clId="{4366F626-0AC8-4446-B91C-361877001E80}" dt="2022-02-17T04:08:40.382" v="1452" actId="1036"/>
          <ac:picMkLst>
            <pc:docMk/>
            <pc:sldMk cId="3123475596" sldId="291"/>
            <ac:picMk id="8194" creationId="{936DFDBB-42B1-4346-AAC8-D1183655D82A}"/>
          </ac:picMkLst>
        </pc:picChg>
        <pc:picChg chg="add del mod">
          <ac:chgData name="Dian Sa'adillah Maylawati" userId="5f7ec0ff095f2739" providerId="LiveId" clId="{4366F626-0AC8-4446-B91C-361877001E80}" dt="2022-02-17T04:01:13.298" v="1365" actId="478"/>
          <ac:picMkLst>
            <pc:docMk/>
            <pc:sldMk cId="3123475596" sldId="291"/>
            <ac:picMk id="8196" creationId="{7337AF3A-06A3-4F91-91C1-AEE2A924F5FF}"/>
          </ac:picMkLst>
        </pc:picChg>
        <pc:picChg chg="add del mod">
          <ac:chgData name="Dian Sa'adillah Maylawati" userId="5f7ec0ff095f2739" providerId="LiveId" clId="{4366F626-0AC8-4446-B91C-361877001E80}" dt="2022-02-17T04:01:24.093" v="1369" actId="478"/>
          <ac:picMkLst>
            <pc:docMk/>
            <pc:sldMk cId="3123475596" sldId="291"/>
            <ac:picMk id="8198" creationId="{E4468209-E4D5-4F7A-83EB-3112A125B7DB}"/>
          </ac:picMkLst>
        </pc:picChg>
        <pc:picChg chg="add mod">
          <ac:chgData name="Dian Sa'adillah Maylawati" userId="5f7ec0ff095f2739" providerId="LiveId" clId="{4366F626-0AC8-4446-B91C-361877001E80}" dt="2022-02-17T04:08:34.462" v="1436" actId="1036"/>
          <ac:picMkLst>
            <pc:docMk/>
            <pc:sldMk cId="3123475596" sldId="291"/>
            <ac:picMk id="8200" creationId="{D06B0E70-A72C-45C0-AFB2-6936FC598E64}"/>
          </ac:picMkLst>
        </pc:picChg>
        <pc:picChg chg="add mod">
          <ac:chgData name="Dian Sa'adillah Maylawati" userId="5f7ec0ff095f2739" providerId="LiveId" clId="{4366F626-0AC8-4446-B91C-361877001E80}" dt="2022-02-17T04:08:34.462" v="1436" actId="1036"/>
          <ac:picMkLst>
            <pc:docMk/>
            <pc:sldMk cId="3123475596" sldId="291"/>
            <ac:picMk id="8202" creationId="{3CF41DCC-A7CD-4288-9470-E4C098EA86C2}"/>
          </ac:picMkLst>
        </pc:picChg>
      </pc:sldChg>
      <pc:sldChg chg="addSp modSp new mod">
        <pc:chgData name="Dian Sa'adillah Maylawati" userId="5f7ec0ff095f2739" providerId="LiveId" clId="{4366F626-0AC8-4446-B91C-361877001E80}" dt="2022-02-17T04:24:39.770" v="1597" actId="1076"/>
        <pc:sldMkLst>
          <pc:docMk/>
          <pc:sldMk cId="3800124081" sldId="292"/>
        </pc:sldMkLst>
        <pc:spChg chg="mod">
          <ac:chgData name="Dian Sa'adillah Maylawati" userId="5f7ec0ff095f2739" providerId="LiveId" clId="{4366F626-0AC8-4446-B91C-361877001E80}" dt="2022-02-17T04:12:58.014" v="1490" actId="114"/>
          <ac:spMkLst>
            <pc:docMk/>
            <pc:sldMk cId="3800124081" sldId="292"/>
            <ac:spMk id="2" creationId="{E22001AC-77A2-4C1A-ACAD-BBDC1CC6A524}"/>
          </ac:spMkLst>
        </pc:spChg>
        <pc:graphicFrameChg chg="add mod modGraphic">
          <ac:chgData name="Dian Sa'adillah Maylawati" userId="5f7ec0ff095f2739" providerId="LiveId" clId="{4366F626-0AC8-4446-B91C-361877001E80}" dt="2022-02-17T04:22:51.708" v="1578" actId="1076"/>
          <ac:graphicFrameMkLst>
            <pc:docMk/>
            <pc:sldMk cId="3800124081" sldId="292"/>
            <ac:graphicFrameMk id="6" creationId="{88A379E6-CC57-4032-93D9-00EDDAE3DB75}"/>
          </ac:graphicFrameMkLst>
        </pc:graphicFrameChg>
        <pc:picChg chg="add mod">
          <ac:chgData name="Dian Sa'adillah Maylawati" userId="5f7ec0ff095f2739" providerId="LiveId" clId="{4366F626-0AC8-4446-B91C-361877001E80}" dt="2022-02-17T04:23:42.395" v="1591" actId="14100"/>
          <ac:picMkLst>
            <pc:docMk/>
            <pc:sldMk cId="3800124081" sldId="292"/>
            <ac:picMk id="9218" creationId="{F5E6BC34-CAF6-4BCD-B293-6865A2CAD6D7}"/>
          </ac:picMkLst>
        </pc:picChg>
        <pc:picChg chg="add mod">
          <ac:chgData name="Dian Sa'adillah Maylawati" userId="5f7ec0ff095f2739" providerId="LiveId" clId="{4366F626-0AC8-4446-B91C-361877001E80}" dt="2022-02-17T04:23:51.254" v="1593" actId="1076"/>
          <ac:picMkLst>
            <pc:docMk/>
            <pc:sldMk cId="3800124081" sldId="292"/>
            <ac:picMk id="9220" creationId="{BCCE2076-505C-43AD-8C06-2E11E7811123}"/>
          </ac:picMkLst>
        </pc:picChg>
        <pc:picChg chg="add mod">
          <ac:chgData name="Dian Sa'adillah Maylawati" userId="5f7ec0ff095f2739" providerId="LiveId" clId="{4366F626-0AC8-4446-B91C-361877001E80}" dt="2022-02-17T04:24:39.770" v="1597" actId="1076"/>
          <ac:picMkLst>
            <pc:docMk/>
            <pc:sldMk cId="3800124081" sldId="292"/>
            <ac:picMk id="9222" creationId="{9820AD47-648C-439C-8902-0E2B549A0B52}"/>
          </ac:picMkLst>
        </pc:picChg>
      </pc:sldChg>
      <pc:sldChg chg="addSp modSp new mod">
        <pc:chgData name="Dian Sa'adillah Maylawati" userId="5f7ec0ff095f2739" providerId="LiveId" clId="{4366F626-0AC8-4446-B91C-361877001E80}" dt="2022-02-17T05:00:17.944" v="1636" actId="12100"/>
        <pc:sldMkLst>
          <pc:docMk/>
          <pc:sldMk cId="1950372873" sldId="293"/>
        </pc:sldMkLst>
        <pc:spChg chg="mod">
          <ac:chgData name="Dian Sa'adillah Maylawati" userId="5f7ec0ff095f2739" providerId="LiveId" clId="{4366F626-0AC8-4446-B91C-361877001E80}" dt="2022-02-17T04:51:19.081" v="1617" actId="20577"/>
          <ac:spMkLst>
            <pc:docMk/>
            <pc:sldMk cId="1950372873" sldId="293"/>
            <ac:spMk id="2" creationId="{0232082D-CF8F-4303-BFE2-96E29F20AE63}"/>
          </ac:spMkLst>
        </pc:spChg>
        <pc:graphicFrameChg chg="add mod modGraphic">
          <ac:chgData name="Dian Sa'adillah Maylawati" userId="5f7ec0ff095f2739" providerId="LiveId" clId="{4366F626-0AC8-4446-B91C-361877001E80}" dt="2022-02-17T05:00:17.944" v="1636" actId="12100"/>
          <ac:graphicFrameMkLst>
            <pc:docMk/>
            <pc:sldMk cId="1950372873" sldId="293"/>
            <ac:graphicFrameMk id="6" creationId="{3AF4212F-181B-44F0-A554-C1B1010B56F8}"/>
          </ac:graphicFrameMkLst>
        </pc:graphicFrameChg>
        <pc:picChg chg="add mod">
          <ac:chgData name="Dian Sa'adillah Maylawati" userId="5f7ec0ff095f2739" providerId="LiveId" clId="{4366F626-0AC8-4446-B91C-361877001E80}" dt="2022-02-17T04:59:51.336" v="1633" actId="1076"/>
          <ac:picMkLst>
            <pc:docMk/>
            <pc:sldMk cId="1950372873" sldId="293"/>
            <ac:picMk id="10242" creationId="{8D6DB203-B127-4B53-84AD-106435F5A1A2}"/>
          </ac:picMkLst>
        </pc:picChg>
      </pc:sldChg>
      <pc:sldChg chg="addSp delSp modSp new mod">
        <pc:chgData name="Dian Sa'adillah Maylawati" userId="5f7ec0ff095f2739" providerId="LiveId" clId="{4366F626-0AC8-4446-B91C-361877001E80}" dt="2022-02-17T05:01:41.254" v="1655" actId="1076"/>
        <pc:sldMkLst>
          <pc:docMk/>
          <pc:sldMk cId="3741511995" sldId="294"/>
        </pc:sldMkLst>
        <pc:spChg chg="del mod">
          <ac:chgData name="Dian Sa'adillah Maylawati" userId="5f7ec0ff095f2739" providerId="LiveId" clId="{4366F626-0AC8-4446-B91C-361877001E80}" dt="2022-02-17T05:01:04.744" v="1644" actId="478"/>
          <ac:spMkLst>
            <pc:docMk/>
            <pc:sldMk cId="3741511995" sldId="294"/>
            <ac:spMk id="2" creationId="{B8DBBC7A-773B-4786-973C-F73BEC4FECC0}"/>
          </ac:spMkLst>
        </pc:spChg>
        <pc:spChg chg="add del mod">
          <ac:chgData name="Dian Sa'adillah Maylawati" userId="5f7ec0ff095f2739" providerId="LiveId" clId="{4366F626-0AC8-4446-B91C-361877001E80}" dt="2022-02-17T05:01:07.684" v="1645" actId="478"/>
          <ac:spMkLst>
            <pc:docMk/>
            <pc:sldMk cId="3741511995" sldId="294"/>
            <ac:spMk id="7" creationId="{5C53B80B-DD89-4C4C-AEEA-C1762627C649}"/>
          </ac:spMkLst>
        </pc:spChg>
        <pc:picChg chg="add mod">
          <ac:chgData name="Dian Sa'adillah Maylawati" userId="5f7ec0ff095f2739" providerId="LiveId" clId="{4366F626-0AC8-4446-B91C-361877001E80}" dt="2022-02-17T05:01:41.254" v="1655" actId="1076"/>
          <ac:picMkLst>
            <pc:docMk/>
            <pc:sldMk cId="3741511995" sldId="294"/>
            <ac:picMk id="11266" creationId="{ED3F07A6-CB49-4D60-A41A-F4ADA0C30112}"/>
          </ac:picMkLst>
        </pc:picChg>
      </pc:sldChg>
      <pc:sldChg chg="add del">
        <pc:chgData name="Dian Sa'adillah Maylawati" userId="5f7ec0ff095f2739" providerId="LiveId" clId="{4366F626-0AC8-4446-B91C-361877001E80}" dt="2022-02-16T07:57:54.357" v="289"/>
        <pc:sldMkLst>
          <pc:docMk/>
          <pc:sldMk cId="2606408461" sldId="320"/>
        </pc:sldMkLst>
      </pc:sldChg>
      <pc:sldChg chg="add del">
        <pc:chgData name="Dian Sa'adillah Maylawati" userId="5f7ec0ff095f2739" providerId="LiveId" clId="{4366F626-0AC8-4446-B91C-361877001E80}" dt="2022-02-16T07:57:54.357" v="289"/>
        <pc:sldMkLst>
          <pc:docMk/>
          <pc:sldMk cId="3199741280" sldId="379"/>
        </pc:sldMkLst>
      </pc:sldChg>
      <pc:sldChg chg="add del">
        <pc:chgData name="Dian Sa'adillah Maylawati" userId="5f7ec0ff095f2739" providerId="LiveId" clId="{4366F626-0AC8-4446-B91C-361877001E80}" dt="2022-02-16T07:57:54.357" v="289"/>
        <pc:sldMkLst>
          <pc:docMk/>
          <pc:sldMk cId="3185085664" sldId="380"/>
        </pc:sldMkLst>
      </pc:sldChg>
      <pc:sldChg chg="add del">
        <pc:chgData name="Dian Sa'adillah Maylawati" userId="5f7ec0ff095f2739" providerId="LiveId" clId="{4366F626-0AC8-4446-B91C-361877001E80}" dt="2022-02-16T07:57:54.357" v="289"/>
        <pc:sldMkLst>
          <pc:docMk/>
          <pc:sldMk cId="128471520" sldId="381"/>
        </pc:sldMkLst>
      </pc:sldChg>
      <pc:sldChg chg="add del">
        <pc:chgData name="Dian Sa'adillah Maylawati" userId="5f7ec0ff095f2739" providerId="LiveId" clId="{4366F626-0AC8-4446-B91C-361877001E80}" dt="2022-02-16T07:57:54.357" v="289"/>
        <pc:sldMkLst>
          <pc:docMk/>
          <pc:sldMk cId="3105644947" sldId="382"/>
        </pc:sldMkLst>
      </pc:sldChg>
      <pc:sldChg chg="add del">
        <pc:chgData name="Dian Sa'adillah Maylawati" userId="5f7ec0ff095f2739" providerId="LiveId" clId="{4366F626-0AC8-4446-B91C-361877001E80}" dt="2022-02-16T07:57:54.357" v="289"/>
        <pc:sldMkLst>
          <pc:docMk/>
          <pc:sldMk cId="3089405871" sldId="383"/>
        </pc:sldMkLst>
      </pc:sldChg>
      <pc:sldChg chg="add del">
        <pc:chgData name="Dian Sa'adillah Maylawati" userId="5f7ec0ff095f2739" providerId="LiveId" clId="{4366F626-0AC8-4446-B91C-361877001E80}" dt="2022-02-16T07:57:54.357" v="289"/>
        <pc:sldMkLst>
          <pc:docMk/>
          <pc:sldMk cId="2500569264" sldId="384"/>
        </pc:sldMkLst>
      </pc:sldChg>
      <pc:sldChg chg="add del">
        <pc:chgData name="Dian Sa'adillah Maylawati" userId="5f7ec0ff095f2739" providerId="LiveId" clId="{4366F626-0AC8-4446-B91C-361877001E80}" dt="2022-02-16T07:57:54.357" v="289"/>
        <pc:sldMkLst>
          <pc:docMk/>
          <pc:sldMk cId="2521123931" sldId="385"/>
        </pc:sldMkLst>
      </pc:sldChg>
      <pc:sldChg chg="add del">
        <pc:chgData name="Dian Sa'adillah Maylawati" userId="5f7ec0ff095f2739" providerId="LiveId" clId="{4366F626-0AC8-4446-B91C-361877001E80}" dt="2022-02-16T07:57:54.357" v="289"/>
        <pc:sldMkLst>
          <pc:docMk/>
          <pc:sldMk cId="3460080591" sldId="386"/>
        </pc:sldMkLst>
      </pc:sldChg>
      <pc:sldChg chg="add del">
        <pc:chgData name="Dian Sa'adillah Maylawati" userId="5f7ec0ff095f2739" providerId="LiveId" clId="{4366F626-0AC8-4446-B91C-361877001E80}" dt="2022-02-16T07:57:54.357" v="289"/>
        <pc:sldMkLst>
          <pc:docMk/>
          <pc:sldMk cId="630047985" sldId="387"/>
        </pc:sldMkLst>
      </pc:sldChg>
      <pc:sldChg chg="add del">
        <pc:chgData name="Dian Sa'adillah Maylawati" userId="5f7ec0ff095f2739" providerId="LiveId" clId="{4366F626-0AC8-4446-B91C-361877001E80}" dt="2022-02-16T07:57:54.357" v="289"/>
        <pc:sldMkLst>
          <pc:docMk/>
          <pc:sldMk cId="3892168044" sldId="388"/>
        </pc:sldMkLst>
      </pc:sldChg>
      <pc:sldChg chg="add del">
        <pc:chgData name="Dian Sa'adillah Maylawati" userId="5f7ec0ff095f2739" providerId="LiveId" clId="{4366F626-0AC8-4446-B91C-361877001E80}" dt="2022-02-16T07:57:54.357" v="289"/>
        <pc:sldMkLst>
          <pc:docMk/>
          <pc:sldMk cId="2993374626" sldId="389"/>
        </pc:sldMkLst>
      </pc:sldChg>
      <pc:sldChg chg="add del">
        <pc:chgData name="Dian Sa'adillah Maylawati" userId="5f7ec0ff095f2739" providerId="LiveId" clId="{4366F626-0AC8-4446-B91C-361877001E80}" dt="2022-02-16T07:57:54.357" v="289"/>
        <pc:sldMkLst>
          <pc:docMk/>
          <pc:sldMk cId="3101764301" sldId="390"/>
        </pc:sldMkLst>
      </pc:sldChg>
      <pc:sldChg chg="add del">
        <pc:chgData name="Dian Sa'adillah Maylawati" userId="5f7ec0ff095f2739" providerId="LiveId" clId="{4366F626-0AC8-4446-B91C-361877001E80}" dt="2022-02-16T07:57:54.357" v="289"/>
        <pc:sldMkLst>
          <pc:docMk/>
          <pc:sldMk cId="1920676093" sldId="391"/>
        </pc:sldMkLst>
      </pc:sldChg>
      <pc:sldChg chg="add del">
        <pc:chgData name="Dian Sa'adillah Maylawati" userId="5f7ec0ff095f2739" providerId="LiveId" clId="{4366F626-0AC8-4446-B91C-361877001E80}" dt="2022-02-16T07:57:54.357" v="289"/>
        <pc:sldMkLst>
          <pc:docMk/>
          <pc:sldMk cId="1352857047" sldId="392"/>
        </pc:sldMkLst>
      </pc:sldChg>
      <pc:sldChg chg="add del">
        <pc:chgData name="Dian Sa'adillah Maylawati" userId="5f7ec0ff095f2739" providerId="LiveId" clId="{4366F626-0AC8-4446-B91C-361877001E80}" dt="2022-02-16T07:57:54.357" v="289"/>
        <pc:sldMkLst>
          <pc:docMk/>
          <pc:sldMk cId="1678083957" sldId="393"/>
        </pc:sldMkLst>
      </pc:sldChg>
      <pc:sldChg chg="add del">
        <pc:chgData name="Dian Sa'adillah Maylawati" userId="5f7ec0ff095f2739" providerId="LiveId" clId="{4366F626-0AC8-4446-B91C-361877001E80}" dt="2022-02-16T07:57:54.357" v="289"/>
        <pc:sldMkLst>
          <pc:docMk/>
          <pc:sldMk cId="783974697" sldId="394"/>
        </pc:sldMkLst>
      </pc:sldChg>
      <pc:sldChg chg="add del">
        <pc:chgData name="Dian Sa'adillah Maylawati" userId="5f7ec0ff095f2739" providerId="LiveId" clId="{4366F626-0AC8-4446-B91C-361877001E80}" dt="2022-02-16T07:57:54.357" v="289"/>
        <pc:sldMkLst>
          <pc:docMk/>
          <pc:sldMk cId="1268710219" sldId="395"/>
        </pc:sldMkLst>
      </pc:sldChg>
      <pc:sldChg chg="add del">
        <pc:chgData name="Dian Sa'adillah Maylawati" userId="5f7ec0ff095f2739" providerId="LiveId" clId="{4366F626-0AC8-4446-B91C-361877001E80}" dt="2022-02-16T07:57:54.357" v="289"/>
        <pc:sldMkLst>
          <pc:docMk/>
          <pc:sldMk cId="890767636" sldId="396"/>
        </pc:sldMkLst>
      </pc:sldChg>
      <pc:sldChg chg="add del">
        <pc:chgData name="Dian Sa'adillah Maylawati" userId="5f7ec0ff095f2739" providerId="LiveId" clId="{4366F626-0AC8-4446-B91C-361877001E80}" dt="2022-02-16T07:57:54.357" v="289"/>
        <pc:sldMkLst>
          <pc:docMk/>
          <pc:sldMk cId="4235459574" sldId="397"/>
        </pc:sldMkLst>
      </pc:sldChg>
      <pc:sldChg chg="add del">
        <pc:chgData name="Dian Sa'adillah Maylawati" userId="5f7ec0ff095f2739" providerId="LiveId" clId="{4366F626-0AC8-4446-B91C-361877001E80}" dt="2022-02-16T07:57:54.357" v="289"/>
        <pc:sldMkLst>
          <pc:docMk/>
          <pc:sldMk cId="1007703896" sldId="3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9E5940-26D3-446C-AC54-BACF2F77EDCC}"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A2131B7A-EBBF-442B-A43F-CB0B08C88732}">
      <dgm:prSet phldrT="[Text]"/>
      <dgm:spPr/>
      <dgm:t>
        <a:bodyPr/>
        <a:lstStyle/>
        <a:p>
          <a:r>
            <a:rPr lang="en-US" b="0" i="0" dirty="0" err="1"/>
            <a:t>Mahasiswa</a:t>
          </a:r>
          <a:r>
            <a:rPr lang="en-US" b="0" i="0" dirty="0"/>
            <a:t> </a:t>
          </a:r>
          <a:r>
            <a:rPr lang="en-US" b="0" i="0" dirty="0" err="1"/>
            <a:t>dapat</a:t>
          </a:r>
          <a:r>
            <a:rPr lang="en-US" b="0" i="0" dirty="0"/>
            <a:t> </a:t>
          </a:r>
          <a:r>
            <a:rPr lang="en-US" b="0" i="0" dirty="0" err="1"/>
            <a:t>mengidentifikasi</a:t>
          </a:r>
          <a:r>
            <a:rPr lang="en-US" b="0" i="0" dirty="0"/>
            <a:t> </a:t>
          </a:r>
          <a:r>
            <a:rPr lang="en-US" b="0" i="0" dirty="0" err="1"/>
            <a:t>kebutuhan</a:t>
          </a:r>
          <a:r>
            <a:rPr lang="en-US" b="0" i="0" dirty="0"/>
            <a:t> </a:t>
          </a:r>
          <a:r>
            <a:rPr lang="en-US" b="0" i="0" dirty="0" err="1"/>
            <a:t>dalam</a:t>
          </a:r>
          <a:r>
            <a:rPr lang="en-US" b="0" i="0" dirty="0"/>
            <a:t> </a:t>
          </a:r>
          <a:r>
            <a:rPr lang="en-US" b="0" i="0" dirty="0" err="1"/>
            <a:t>mengenali</a:t>
          </a:r>
          <a:r>
            <a:rPr lang="en-US" b="0" i="0" dirty="0"/>
            <a:t>, </a:t>
          </a:r>
          <a:r>
            <a:rPr lang="en-US" b="0" i="0" dirty="0" err="1"/>
            <a:t>menyiapkan</a:t>
          </a:r>
          <a:r>
            <a:rPr lang="en-US" b="0" i="0" dirty="0"/>
            <a:t>, dan </a:t>
          </a:r>
          <a:r>
            <a:rPr lang="en-US" b="0" i="0" dirty="0" err="1"/>
            <a:t>memvisualisasikan</a:t>
          </a:r>
          <a:r>
            <a:rPr lang="en-US" b="0" i="0" dirty="0"/>
            <a:t> data</a:t>
          </a:r>
          <a:endParaRPr lang="en-US" b="0" dirty="0"/>
        </a:p>
      </dgm:t>
    </dgm:pt>
    <dgm:pt modelId="{D2347124-6111-49AD-A62F-5BA4136CA24D}" type="parTrans" cxnId="{0AC93088-7475-4B3D-B30D-0D01E9DB1246}">
      <dgm:prSet/>
      <dgm:spPr/>
      <dgm:t>
        <a:bodyPr/>
        <a:lstStyle/>
        <a:p>
          <a:endParaRPr lang="en-US" b="0"/>
        </a:p>
      </dgm:t>
    </dgm:pt>
    <dgm:pt modelId="{EEF7830B-C6BE-4BF0-9F25-39F3C06CDC10}" type="sibTrans" cxnId="{0AC93088-7475-4B3D-B30D-0D01E9DB1246}">
      <dgm:prSet/>
      <dgm:spPr/>
      <dgm:t>
        <a:bodyPr/>
        <a:lstStyle/>
        <a:p>
          <a:endParaRPr lang="en-US" b="0"/>
        </a:p>
      </dgm:t>
    </dgm:pt>
    <dgm:pt modelId="{34734258-8F28-4AD9-84BD-75EB73516413}" type="pres">
      <dgm:prSet presAssocID="{199E5940-26D3-446C-AC54-BACF2F77EDCC}" presName="linear" presStyleCnt="0">
        <dgm:presLayoutVars>
          <dgm:animLvl val="lvl"/>
          <dgm:resizeHandles val="exact"/>
        </dgm:presLayoutVars>
      </dgm:prSet>
      <dgm:spPr/>
    </dgm:pt>
    <dgm:pt modelId="{1757815A-A6A3-4FDF-AF88-800972E7B69A}" type="pres">
      <dgm:prSet presAssocID="{A2131B7A-EBBF-442B-A43F-CB0B08C88732}" presName="parentText" presStyleLbl="node1" presStyleIdx="0" presStyleCnt="1">
        <dgm:presLayoutVars>
          <dgm:chMax val="0"/>
          <dgm:bulletEnabled val="1"/>
        </dgm:presLayoutVars>
      </dgm:prSet>
      <dgm:spPr/>
    </dgm:pt>
  </dgm:ptLst>
  <dgm:cxnLst>
    <dgm:cxn modelId="{F9BC0214-01E3-4591-8556-195ABE066BF0}" type="presOf" srcId="{199E5940-26D3-446C-AC54-BACF2F77EDCC}" destId="{34734258-8F28-4AD9-84BD-75EB73516413}" srcOrd="0" destOrd="0" presId="urn:microsoft.com/office/officeart/2005/8/layout/vList2"/>
    <dgm:cxn modelId="{45D9043C-9A73-4949-8881-5EAC48756BFC}" type="presOf" srcId="{A2131B7A-EBBF-442B-A43F-CB0B08C88732}" destId="{1757815A-A6A3-4FDF-AF88-800972E7B69A}" srcOrd="0" destOrd="0" presId="urn:microsoft.com/office/officeart/2005/8/layout/vList2"/>
    <dgm:cxn modelId="{0AC93088-7475-4B3D-B30D-0D01E9DB1246}" srcId="{199E5940-26D3-446C-AC54-BACF2F77EDCC}" destId="{A2131B7A-EBBF-442B-A43F-CB0B08C88732}" srcOrd="0" destOrd="0" parTransId="{D2347124-6111-49AD-A62F-5BA4136CA24D}" sibTransId="{EEF7830B-C6BE-4BF0-9F25-39F3C06CDC10}"/>
    <dgm:cxn modelId="{11DEA501-4C01-4641-927B-0AD508B8A978}" type="presParOf" srcId="{34734258-8F28-4AD9-84BD-75EB73516413}" destId="{1757815A-A6A3-4FDF-AF88-800972E7B69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E6C0C3-AD23-4CAB-881D-CC71F1F66730}" type="doc">
      <dgm:prSet loTypeId="urn:microsoft.com/office/officeart/2005/8/layout/vList2" loCatId="list" qsTypeId="urn:microsoft.com/office/officeart/2005/8/quickstyle/simple1" qsCatId="simple" csTypeId="urn:microsoft.com/office/officeart/2005/8/colors/accent5_4" csCatId="accent5" phldr="1"/>
      <dgm:spPr/>
      <dgm:t>
        <a:bodyPr/>
        <a:lstStyle/>
        <a:p>
          <a:endParaRPr lang="en-US"/>
        </a:p>
      </dgm:t>
    </dgm:pt>
    <dgm:pt modelId="{27724126-1C18-4F08-A1C0-639C4838303A}">
      <dgm:prSet/>
      <dgm:spPr/>
      <dgm:t>
        <a:bodyPr/>
        <a:lstStyle/>
        <a:p>
          <a:r>
            <a:rPr lang="id-ID" b="0" i="0" dirty="0"/>
            <a:t>E</a:t>
          </a:r>
          <a:r>
            <a:rPr lang="en-US" b="0" i="0" dirty="0" err="1"/>
            <a:t>xteremely</a:t>
          </a:r>
          <a:r>
            <a:rPr lang="en-US" b="0" i="0" dirty="0"/>
            <a:t> large data sets that may be analyzed computationally to reveal patterns, trends, and associations, especially relating to human behavior and interactions. The term is often used synonymously with related concept such as Business Intelligence (BI), data mining, data science</a:t>
          </a:r>
          <a:r>
            <a:rPr lang="id-ID" b="0" i="0" dirty="0"/>
            <a:t>.</a:t>
          </a:r>
          <a:endParaRPr lang="en-US" dirty="0"/>
        </a:p>
      </dgm:t>
    </dgm:pt>
    <dgm:pt modelId="{694884AD-43D1-4472-9EC2-09C0DEFB2F41}" type="parTrans" cxnId="{2E03A9CA-E061-4813-A4C0-760B9E04C298}">
      <dgm:prSet/>
      <dgm:spPr/>
      <dgm:t>
        <a:bodyPr/>
        <a:lstStyle/>
        <a:p>
          <a:endParaRPr lang="en-US"/>
        </a:p>
      </dgm:t>
    </dgm:pt>
    <dgm:pt modelId="{F63827A0-603D-44F0-B722-A4D8F21F2EE2}" type="sibTrans" cxnId="{2E03A9CA-E061-4813-A4C0-760B9E04C298}">
      <dgm:prSet/>
      <dgm:spPr/>
      <dgm:t>
        <a:bodyPr/>
        <a:lstStyle/>
        <a:p>
          <a:endParaRPr lang="en-US"/>
        </a:p>
      </dgm:t>
    </dgm:pt>
    <dgm:pt modelId="{F98B1DCF-72A4-4576-87B2-5892B8A3D909}" type="pres">
      <dgm:prSet presAssocID="{BAE6C0C3-AD23-4CAB-881D-CC71F1F66730}" presName="linear" presStyleCnt="0">
        <dgm:presLayoutVars>
          <dgm:animLvl val="lvl"/>
          <dgm:resizeHandles val="exact"/>
        </dgm:presLayoutVars>
      </dgm:prSet>
      <dgm:spPr/>
    </dgm:pt>
    <dgm:pt modelId="{4D83C6F4-4FFF-4D1D-B298-D1F5CEC46844}" type="pres">
      <dgm:prSet presAssocID="{27724126-1C18-4F08-A1C0-639C4838303A}" presName="parentText" presStyleLbl="node1" presStyleIdx="0" presStyleCnt="1">
        <dgm:presLayoutVars>
          <dgm:chMax val="0"/>
          <dgm:bulletEnabled val="1"/>
        </dgm:presLayoutVars>
      </dgm:prSet>
      <dgm:spPr/>
    </dgm:pt>
  </dgm:ptLst>
  <dgm:cxnLst>
    <dgm:cxn modelId="{0D48602F-B25F-40F6-AA80-F9F57BFAC13E}" type="presOf" srcId="{BAE6C0C3-AD23-4CAB-881D-CC71F1F66730}" destId="{F98B1DCF-72A4-4576-87B2-5892B8A3D909}" srcOrd="0" destOrd="0" presId="urn:microsoft.com/office/officeart/2005/8/layout/vList2"/>
    <dgm:cxn modelId="{EAA951AF-617B-41E5-99F9-413055486F2C}" type="presOf" srcId="{27724126-1C18-4F08-A1C0-639C4838303A}" destId="{4D83C6F4-4FFF-4D1D-B298-D1F5CEC46844}" srcOrd="0" destOrd="0" presId="urn:microsoft.com/office/officeart/2005/8/layout/vList2"/>
    <dgm:cxn modelId="{2E03A9CA-E061-4813-A4C0-760B9E04C298}" srcId="{BAE6C0C3-AD23-4CAB-881D-CC71F1F66730}" destId="{27724126-1C18-4F08-A1C0-639C4838303A}" srcOrd="0" destOrd="0" parTransId="{694884AD-43D1-4472-9EC2-09C0DEFB2F41}" sibTransId="{F63827A0-603D-44F0-B722-A4D8F21F2EE2}"/>
    <dgm:cxn modelId="{5F61595F-C1B1-429A-B904-0FBA1CDA1097}" type="presParOf" srcId="{F98B1DCF-72A4-4576-87B2-5892B8A3D909}" destId="{4D83C6F4-4FFF-4D1D-B298-D1F5CEC4684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5EBB72-6AFB-409A-A67D-201FB83A787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1A2ADB9-5745-465F-ADAA-2DECE9E07769}">
      <dgm:prSet phldrT="[Text]"/>
      <dgm:spPr/>
      <dgm:t>
        <a:bodyPr/>
        <a:lstStyle/>
        <a:p>
          <a:r>
            <a:rPr lang="en-US" dirty="0"/>
            <a:t>Gathering/ Collecting Data</a:t>
          </a:r>
        </a:p>
      </dgm:t>
    </dgm:pt>
    <dgm:pt modelId="{6AE79EC7-51C3-4C33-B428-6DFCA72DB1C1}" type="parTrans" cxnId="{A177E176-67BC-496A-BB07-1BB5A121ED9E}">
      <dgm:prSet/>
      <dgm:spPr/>
      <dgm:t>
        <a:bodyPr/>
        <a:lstStyle/>
        <a:p>
          <a:endParaRPr lang="en-US"/>
        </a:p>
      </dgm:t>
    </dgm:pt>
    <dgm:pt modelId="{C7B15672-E0EB-48A1-9FB1-E229407A21E0}" type="sibTrans" cxnId="{A177E176-67BC-496A-BB07-1BB5A121ED9E}">
      <dgm:prSet/>
      <dgm:spPr/>
      <dgm:t>
        <a:bodyPr/>
        <a:lstStyle/>
        <a:p>
          <a:endParaRPr lang="en-US"/>
        </a:p>
      </dgm:t>
    </dgm:pt>
    <dgm:pt modelId="{F95803AA-75BB-4A09-A6AB-22F4DB167FA1}">
      <dgm:prSet phldrT="[Text]"/>
      <dgm:spPr/>
      <dgm:t>
        <a:bodyPr/>
        <a:lstStyle/>
        <a:p>
          <a:r>
            <a:rPr lang="en-US" b="0" i="0" dirty="0"/>
            <a:t>The data preparation process begins with finding the right data.</a:t>
          </a:r>
          <a:endParaRPr lang="en-US" dirty="0"/>
        </a:p>
      </dgm:t>
    </dgm:pt>
    <dgm:pt modelId="{B871CC66-CAF3-4E15-91AF-6D73BF410F54}" type="parTrans" cxnId="{58F99D45-D7BE-4D60-BB26-39C93C3952DB}">
      <dgm:prSet/>
      <dgm:spPr/>
      <dgm:t>
        <a:bodyPr/>
        <a:lstStyle/>
        <a:p>
          <a:endParaRPr lang="en-US"/>
        </a:p>
      </dgm:t>
    </dgm:pt>
    <dgm:pt modelId="{C650B863-7F83-40D5-B228-E7B7F7B8D794}" type="sibTrans" cxnId="{58F99D45-D7BE-4D60-BB26-39C93C3952DB}">
      <dgm:prSet/>
      <dgm:spPr/>
      <dgm:t>
        <a:bodyPr/>
        <a:lstStyle/>
        <a:p>
          <a:endParaRPr lang="en-US"/>
        </a:p>
      </dgm:t>
    </dgm:pt>
    <dgm:pt modelId="{5685149C-E906-47A9-A8F2-31D9245BDF1A}">
      <dgm:prSet phldrT="[Text]"/>
      <dgm:spPr/>
      <dgm:t>
        <a:bodyPr/>
        <a:lstStyle/>
        <a:p>
          <a:r>
            <a:rPr lang="en-US" dirty="0"/>
            <a:t>Discover &amp; Assess Data</a:t>
          </a:r>
        </a:p>
      </dgm:t>
    </dgm:pt>
    <dgm:pt modelId="{350AD004-0D44-4A31-BFFC-9BA40F3AE3AF}" type="parTrans" cxnId="{84B59B14-F84D-4990-B2A6-1392DEEB37B5}">
      <dgm:prSet/>
      <dgm:spPr/>
      <dgm:t>
        <a:bodyPr/>
        <a:lstStyle/>
        <a:p>
          <a:endParaRPr lang="en-US"/>
        </a:p>
      </dgm:t>
    </dgm:pt>
    <dgm:pt modelId="{1FEEF30B-1D05-4BB4-973D-C0D8E4571C81}" type="sibTrans" cxnId="{84B59B14-F84D-4990-B2A6-1392DEEB37B5}">
      <dgm:prSet/>
      <dgm:spPr/>
      <dgm:t>
        <a:bodyPr/>
        <a:lstStyle/>
        <a:p>
          <a:endParaRPr lang="en-US"/>
        </a:p>
      </dgm:t>
    </dgm:pt>
    <dgm:pt modelId="{E929DFF4-F1EC-4965-963A-3CFD0BFB4FCA}">
      <dgm:prSet phldrT="[Text]"/>
      <dgm:spPr/>
      <dgm:t>
        <a:bodyPr/>
        <a:lstStyle/>
        <a:p>
          <a:r>
            <a:rPr lang="en-US" b="0" i="0" dirty="0"/>
            <a:t>This step is about getting to know the data and understanding what has to be done before the data becomes useful in a particular context.</a:t>
          </a:r>
          <a:endParaRPr lang="en-US" dirty="0"/>
        </a:p>
      </dgm:t>
    </dgm:pt>
    <dgm:pt modelId="{96A59895-7272-4FED-8140-5EE45DC4C85D}" type="parTrans" cxnId="{3D289E67-6CBC-43A7-90D4-E64EED132E59}">
      <dgm:prSet/>
      <dgm:spPr/>
      <dgm:t>
        <a:bodyPr/>
        <a:lstStyle/>
        <a:p>
          <a:endParaRPr lang="en-US"/>
        </a:p>
      </dgm:t>
    </dgm:pt>
    <dgm:pt modelId="{148DF3D4-9F83-4DD7-9BA8-A2685664478E}" type="sibTrans" cxnId="{3D289E67-6CBC-43A7-90D4-E64EED132E59}">
      <dgm:prSet/>
      <dgm:spPr/>
      <dgm:t>
        <a:bodyPr/>
        <a:lstStyle/>
        <a:p>
          <a:endParaRPr lang="en-US"/>
        </a:p>
      </dgm:t>
    </dgm:pt>
    <dgm:pt modelId="{3885F322-AD24-4A14-A0C4-D23C92DC3328}">
      <dgm:prSet phldrT="[Text]"/>
      <dgm:spPr/>
      <dgm:t>
        <a:bodyPr/>
        <a:lstStyle/>
        <a:p>
          <a:r>
            <a:rPr lang="en-US" dirty="0"/>
            <a:t>Cleanse &amp; Validate Data</a:t>
          </a:r>
        </a:p>
      </dgm:t>
    </dgm:pt>
    <dgm:pt modelId="{2B4FD401-3866-4197-923A-21DE63307D5D}" type="parTrans" cxnId="{70F1770D-F210-46C7-8FD5-E90FB958B533}">
      <dgm:prSet/>
      <dgm:spPr/>
      <dgm:t>
        <a:bodyPr/>
        <a:lstStyle/>
        <a:p>
          <a:endParaRPr lang="en-US"/>
        </a:p>
      </dgm:t>
    </dgm:pt>
    <dgm:pt modelId="{E100C221-9754-409F-BCC2-B43780326276}" type="sibTrans" cxnId="{70F1770D-F210-46C7-8FD5-E90FB958B533}">
      <dgm:prSet/>
      <dgm:spPr/>
      <dgm:t>
        <a:bodyPr/>
        <a:lstStyle/>
        <a:p>
          <a:endParaRPr lang="en-US"/>
        </a:p>
      </dgm:t>
    </dgm:pt>
    <dgm:pt modelId="{FAD74E8E-E0A2-4589-9EB4-70C6C40E2B91}">
      <dgm:prSet phldrT="[Text]"/>
      <dgm:spPr/>
      <dgm:t>
        <a:bodyPr/>
        <a:lstStyle/>
        <a:p>
          <a:r>
            <a:rPr lang="en-US" b="0" i="0"/>
            <a:t>Cleaning up the data is traditionally the most time consuming part of the data preparation process, but it’s crucial for removing faulty data and filling in gaps.</a:t>
          </a:r>
          <a:endParaRPr lang="en-US" dirty="0"/>
        </a:p>
      </dgm:t>
    </dgm:pt>
    <dgm:pt modelId="{6493EF16-6E32-4EA9-A3BD-0375449440AC}" type="parTrans" cxnId="{AA84EF25-4BB9-46CA-98A9-4D2C9FAB7109}">
      <dgm:prSet/>
      <dgm:spPr/>
      <dgm:t>
        <a:bodyPr/>
        <a:lstStyle/>
        <a:p>
          <a:endParaRPr lang="en-US"/>
        </a:p>
      </dgm:t>
    </dgm:pt>
    <dgm:pt modelId="{AF5EE795-6173-4C45-B801-46578985E6D5}" type="sibTrans" cxnId="{AA84EF25-4BB9-46CA-98A9-4D2C9FAB7109}">
      <dgm:prSet/>
      <dgm:spPr/>
      <dgm:t>
        <a:bodyPr/>
        <a:lstStyle/>
        <a:p>
          <a:endParaRPr lang="en-US"/>
        </a:p>
      </dgm:t>
    </dgm:pt>
    <dgm:pt modelId="{28E44FAC-8A87-4D0C-9948-50706CFBE6D4}">
      <dgm:prSet phldrT="[Text]"/>
      <dgm:spPr/>
      <dgm:t>
        <a:bodyPr/>
        <a:lstStyle/>
        <a:p>
          <a:pPr>
            <a:buFont typeface="Arial" panose="020B0604020202020204" pitchFamily="34" charset="0"/>
            <a:buChar char="•"/>
          </a:pPr>
          <a:r>
            <a:rPr lang="en-US" b="0" i="0" dirty="0"/>
            <a:t>Removing extraneous data and outliers.</a:t>
          </a:r>
          <a:endParaRPr lang="en-US" dirty="0"/>
        </a:p>
      </dgm:t>
    </dgm:pt>
    <dgm:pt modelId="{C56B0590-FC9B-4BC7-862B-3ED3B9E5E3EF}" type="parTrans" cxnId="{C005856B-FCDF-403E-83D7-8217B7C46604}">
      <dgm:prSet/>
      <dgm:spPr/>
      <dgm:t>
        <a:bodyPr/>
        <a:lstStyle/>
        <a:p>
          <a:endParaRPr lang="en-US"/>
        </a:p>
      </dgm:t>
    </dgm:pt>
    <dgm:pt modelId="{A6B4C54B-26DA-4BFF-BBA3-4E3AD5E8078A}" type="sibTrans" cxnId="{C005856B-FCDF-403E-83D7-8217B7C46604}">
      <dgm:prSet/>
      <dgm:spPr/>
      <dgm:t>
        <a:bodyPr/>
        <a:lstStyle/>
        <a:p>
          <a:endParaRPr lang="en-US"/>
        </a:p>
      </dgm:t>
    </dgm:pt>
    <dgm:pt modelId="{95CAB0E0-06FA-467F-9C8E-EF8D91598434}">
      <dgm:prSet/>
      <dgm:spPr/>
      <dgm:t>
        <a:bodyPr/>
        <a:lstStyle/>
        <a:p>
          <a:pPr>
            <a:buFont typeface="Arial" panose="020B0604020202020204" pitchFamily="34" charset="0"/>
            <a:buChar char="•"/>
          </a:pPr>
          <a:r>
            <a:rPr lang="en-US" b="0" i="0" dirty="0"/>
            <a:t>Filling in missing values.</a:t>
          </a:r>
        </a:p>
      </dgm:t>
    </dgm:pt>
    <dgm:pt modelId="{D9A9E07F-A644-4C7B-8384-7E930E7680F5}" type="parTrans" cxnId="{F5CE28F8-D176-46E1-829D-739FC55DD9CA}">
      <dgm:prSet/>
      <dgm:spPr/>
      <dgm:t>
        <a:bodyPr/>
        <a:lstStyle/>
        <a:p>
          <a:endParaRPr lang="en-US"/>
        </a:p>
      </dgm:t>
    </dgm:pt>
    <dgm:pt modelId="{83520B55-4A68-4796-BCD5-D5C45E6348CE}" type="sibTrans" cxnId="{F5CE28F8-D176-46E1-829D-739FC55DD9CA}">
      <dgm:prSet/>
      <dgm:spPr/>
      <dgm:t>
        <a:bodyPr/>
        <a:lstStyle/>
        <a:p>
          <a:endParaRPr lang="en-US"/>
        </a:p>
      </dgm:t>
    </dgm:pt>
    <dgm:pt modelId="{EB3A8F17-FE40-4550-A251-92AFC2B48B08}">
      <dgm:prSet/>
      <dgm:spPr/>
      <dgm:t>
        <a:bodyPr/>
        <a:lstStyle/>
        <a:p>
          <a:pPr>
            <a:buFont typeface="Arial" panose="020B0604020202020204" pitchFamily="34" charset="0"/>
            <a:buChar char="•"/>
          </a:pPr>
          <a:r>
            <a:rPr lang="en-US" b="0" i="0" dirty="0"/>
            <a:t>Conforming data to a standardized pattern.</a:t>
          </a:r>
        </a:p>
      </dgm:t>
    </dgm:pt>
    <dgm:pt modelId="{2006632A-7736-4F69-8983-EA1C1E096ADD}" type="parTrans" cxnId="{6542AFD7-76E2-4A19-AC05-C4AB6E65690E}">
      <dgm:prSet/>
      <dgm:spPr/>
      <dgm:t>
        <a:bodyPr/>
        <a:lstStyle/>
        <a:p>
          <a:endParaRPr lang="en-US"/>
        </a:p>
      </dgm:t>
    </dgm:pt>
    <dgm:pt modelId="{6C45984D-675D-4C09-943D-A37B412ECCE2}" type="sibTrans" cxnId="{6542AFD7-76E2-4A19-AC05-C4AB6E65690E}">
      <dgm:prSet/>
      <dgm:spPr/>
      <dgm:t>
        <a:bodyPr/>
        <a:lstStyle/>
        <a:p>
          <a:endParaRPr lang="en-US"/>
        </a:p>
      </dgm:t>
    </dgm:pt>
    <dgm:pt modelId="{3332F247-814A-48E6-A243-EA2908ED7AFF}">
      <dgm:prSet/>
      <dgm:spPr/>
      <dgm:t>
        <a:bodyPr/>
        <a:lstStyle/>
        <a:p>
          <a:pPr>
            <a:buFont typeface="Arial" panose="020B0604020202020204" pitchFamily="34" charset="0"/>
            <a:buChar char="•"/>
          </a:pPr>
          <a:r>
            <a:rPr lang="en-US" b="0" i="0" dirty="0"/>
            <a:t>Masking private or sensitive data entries.</a:t>
          </a:r>
        </a:p>
      </dgm:t>
    </dgm:pt>
    <dgm:pt modelId="{54884060-4439-4ADC-A8F3-5248C4596514}" type="parTrans" cxnId="{0C035DF2-C1DE-4559-A27C-9E738C0883BF}">
      <dgm:prSet/>
      <dgm:spPr/>
      <dgm:t>
        <a:bodyPr/>
        <a:lstStyle/>
        <a:p>
          <a:endParaRPr lang="en-US"/>
        </a:p>
      </dgm:t>
    </dgm:pt>
    <dgm:pt modelId="{6E3BD09B-3DCA-4128-AFCE-75C78324F003}" type="sibTrans" cxnId="{0C035DF2-C1DE-4559-A27C-9E738C0883BF}">
      <dgm:prSet/>
      <dgm:spPr/>
      <dgm:t>
        <a:bodyPr/>
        <a:lstStyle/>
        <a:p>
          <a:endParaRPr lang="en-US"/>
        </a:p>
      </dgm:t>
    </dgm:pt>
    <dgm:pt modelId="{30F891E8-15FE-4A71-992B-B03A9C2A2314}">
      <dgm:prSet/>
      <dgm:spPr/>
      <dgm:t>
        <a:bodyPr/>
        <a:lstStyle/>
        <a:p>
          <a:pPr>
            <a:buFont typeface="Arial" panose="020B0604020202020204" pitchFamily="34" charset="0"/>
            <a:buNone/>
          </a:pPr>
          <a:r>
            <a:rPr lang="en-US" b="0" i="0" dirty="0"/>
            <a:t>Transform &amp; Enrich Data</a:t>
          </a:r>
        </a:p>
      </dgm:t>
    </dgm:pt>
    <dgm:pt modelId="{1BB34276-4E86-4D35-AB7B-D12682D61B99}" type="parTrans" cxnId="{3AD9B876-7C43-49FC-9BBF-90607A5535A9}">
      <dgm:prSet/>
      <dgm:spPr/>
      <dgm:t>
        <a:bodyPr/>
        <a:lstStyle/>
        <a:p>
          <a:endParaRPr lang="en-US"/>
        </a:p>
      </dgm:t>
    </dgm:pt>
    <dgm:pt modelId="{89757855-00AE-426C-B78A-C7611E05AF50}" type="sibTrans" cxnId="{3AD9B876-7C43-49FC-9BBF-90607A5535A9}">
      <dgm:prSet/>
      <dgm:spPr/>
      <dgm:t>
        <a:bodyPr/>
        <a:lstStyle/>
        <a:p>
          <a:endParaRPr lang="en-US"/>
        </a:p>
      </dgm:t>
    </dgm:pt>
    <dgm:pt modelId="{78B88281-510C-4AE1-A59E-C9932392DD63}">
      <dgm:prSet/>
      <dgm:spPr/>
      <dgm:t>
        <a:bodyPr/>
        <a:lstStyle/>
        <a:p>
          <a:r>
            <a:rPr lang="en-US" b="0" i="0" dirty="0"/>
            <a:t>Transforming data is the process of updating the format or value entries in order to reach a well-defined outcome, or to make the data more easily understood by a wider audience. </a:t>
          </a:r>
          <a:r>
            <a:rPr lang="en-US" b="0" i="1" dirty="0"/>
            <a:t>Enriching</a:t>
          </a:r>
          <a:r>
            <a:rPr lang="en-US" b="0" i="0" dirty="0"/>
            <a:t> data refers to adding and connecting data with other related information to provide deeper insights.</a:t>
          </a:r>
        </a:p>
      </dgm:t>
    </dgm:pt>
    <dgm:pt modelId="{14821BEE-980A-445A-8539-C8F57086B0CB}" type="parTrans" cxnId="{C4DB6342-545C-4104-BBCE-79D0BD160FA7}">
      <dgm:prSet/>
      <dgm:spPr/>
      <dgm:t>
        <a:bodyPr/>
        <a:lstStyle/>
        <a:p>
          <a:endParaRPr lang="en-US"/>
        </a:p>
      </dgm:t>
    </dgm:pt>
    <dgm:pt modelId="{6CC38815-1FAD-43CE-9A74-D59D494BEF68}" type="sibTrans" cxnId="{C4DB6342-545C-4104-BBCE-79D0BD160FA7}">
      <dgm:prSet/>
      <dgm:spPr/>
      <dgm:t>
        <a:bodyPr/>
        <a:lstStyle/>
        <a:p>
          <a:endParaRPr lang="en-US"/>
        </a:p>
      </dgm:t>
    </dgm:pt>
    <dgm:pt modelId="{6F448EAC-1DE1-4D63-BD25-5D93C2916C87}">
      <dgm:prSet/>
      <dgm:spPr/>
      <dgm:t>
        <a:bodyPr/>
        <a:lstStyle/>
        <a:p>
          <a:r>
            <a:rPr lang="en-US" b="0" i="0" dirty="0"/>
            <a:t>Store Data</a:t>
          </a:r>
        </a:p>
      </dgm:t>
    </dgm:pt>
    <dgm:pt modelId="{8A38F0E8-3D70-4C06-8F25-88F86A6A8922}" type="parTrans" cxnId="{69E05FA7-F644-4BFC-8B2D-2932155F94C6}">
      <dgm:prSet/>
      <dgm:spPr/>
      <dgm:t>
        <a:bodyPr/>
        <a:lstStyle/>
        <a:p>
          <a:endParaRPr lang="en-US"/>
        </a:p>
      </dgm:t>
    </dgm:pt>
    <dgm:pt modelId="{49E62FCB-6129-4C46-9239-BECA16FC8EE9}" type="sibTrans" cxnId="{69E05FA7-F644-4BFC-8B2D-2932155F94C6}">
      <dgm:prSet/>
      <dgm:spPr/>
      <dgm:t>
        <a:bodyPr/>
        <a:lstStyle/>
        <a:p>
          <a:endParaRPr lang="en-US"/>
        </a:p>
      </dgm:t>
    </dgm:pt>
    <dgm:pt modelId="{2160626C-2580-4ACE-AEC1-B6BE84F70779}">
      <dgm:prSet/>
      <dgm:spPr/>
      <dgm:t>
        <a:bodyPr/>
        <a:lstStyle/>
        <a:p>
          <a:r>
            <a:rPr lang="en-US" b="0" i="0"/>
            <a:t>Once prepared, the data can be stored or channeled into a third party application—such as a business intelligence tool—clearing the way for processing and analysis to take place.</a:t>
          </a:r>
          <a:endParaRPr lang="en-US" b="0" i="0" dirty="0"/>
        </a:p>
      </dgm:t>
    </dgm:pt>
    <dgm:pt modelId="{3F93E160-1571-48B2-A038-9D14D5902076}" type="parTrans" cxnId="{8C3BED09-8F74-464F-9389-E34877FCCAA2}">
      <dgm:prSet/>
      <dgm:spPr/>
      <dgm:t>
        <a:bodyPr/>
        <a:lstStyle/>
        <a:p>
          <a:endParaRPr lang="en-US"/>
        </a:p>
      </dgm:t>
    </dgm:pt>
    <dgm:pt modelId="{F1738FB0-2682-4B95-9D90-B5900A7152CA}" type="sibTrans" cxnId="{8C3BED09-8F74-464F-9389-E34877FCCAA2}">
      <dgm:prSet/>
      <dgm:spPr/>
      <dgm:t>
        <a:bodyPr/>
        <a:lstStyle/>
        <a:p>
          <a:endParaRPr lang="en-US"/>
        </a:p>
      </dgm:t>
    </dgm:pt>
    <dgm:pt modelId="{ADE53BBB-2620-4CC3-B29F-F59EED44CF6E}" type="pres">
      <dgm:prSet presAssocID="{A35EBB72-6AFB-409A-A67D-201FB83A787D}" presName="vert0" presStyleCnt="0">
        <dgm:presLayoutVars>
          <dgm:dir/>
          <dgm:animOne val="branch"/>
          <dgm:animLvl val="lvl"/>
        </dgm:presLayoutVars>
      </dgm:prSet>
      <dgm:spPr/>
    </dgm:pt>
    <dgm:pt modelId="{8E665B3B-C904-49F5-9BB0-3D7920934D89}" type="pres">
      <dgm:prSet presAssocID="{31A2ADB9-5745-465F-ADAA-2DECE9E07769}" presName="thickLine" presStyleLbl="alignNode1" presStyleIdx="0" presStyleCnt="5"/>
      <dgm:spPr/>
    </dgm:pt>
    <dgm:pt modelId="{623C901F-2861-4F0B-8B2A-AF24FAAD0359}" type="pres">
      <dgm:prSet presAssocID="{31A2ADB9-5745-465F-ADAA-2DECE9E07769}" presName="horz1" presStyleCnt="0"/>
      <dgm:spPr/>
    </dgm:pt>
    <dgm:pt modelId="{2C73DA9A-F428-48E1-87E6-65D947B76E65}" type="pres">
      <dgm:prSet presAssocID="{31A2ADB9-5745-465F-ADAA-2DECE9E07769}" presName="tx1" presStyleLbl="revTx" presStyleIdx="0" presStyleCnt="14"/>
      <dgm:spPr/>
    </dgm:pt>
    <dgm:pt modelId="{7A3735E4-EED1-4BD6-8A27-B909D1999480}" type="pres">
      <dgm:prSet presAssocID="{31A2ADB9-5745-465F-ADAA-2DECE9E07769}" presName="vert1" presStyleCnt="0"/>
      <dgm:spPr/>
    </dgm:pt>
    <dgm:pt modelId="{3308368B-E5F2-474E-8DAB-A5C71C576C4F}" type="pres">
      <dgm:prSet presAssocID="{F95803AA-75BB-4A09-A6AB-22F4DB167FA1}" presName="vertSpace2a" presStyleCnt="0"/>
      <dgm:spPr/>
    </dgm:pt>
    <dgm:pt modelId="{159C1EC4-39F2-44DA-A989-EE14B6BFE568}" type="pres">
      <dgm:prSet presAssocID="{F95803AA-75BB-4A09-A6AB-22F4DB167FA1}" presName="horz2" presStyleCnt="0"/>
      <dgm:spPr/>
    </dgm:pt>
    <dgm:pt modelId="{B2582627-1A0E-4D38-89D9-D2F8A902D6C5}" type="pres">
      <dgm:prSet presAssocID="{F95803AA-75BB-4A09-A6AB-22F4DB167FA1}" presName="horzSpace2" presStyleCnt="0"/>
      <dgm:spPr/>
    </dgm:pt>
    <dgm:pt modelId="{94AF4714-AECF-497C-A526-63941CBB2AE0}" type="pres">
      <dgm:prSet presAssocID="{F95803AA-75BB-4A09-A6AB-22F4DB167FA1}" presName="tx2" presStyleLbl="revTx" presStyleIdx="1" presStyleCnt="14"/>
      <dgm:spPr/>
    </dgm:pt>
    <dgm:pt modelId="{C46471DB-20A8-487B-B695-9DE3EAB82417}" type="pres">
      <dgm:prSet presAssocID="{F95803AA-75BB-4A09-A6AB-22F4DB167FA1}" presName="vert2" presStyleCnt="0"/>
      <dgm:spPr/>
    </dgm:pt>
    <dgm:pt modelId="{C07A8A38-25E8-4CE0-897F-64E0236B4F91}" type="pres">
      <dgm:prSet presAssocID="{F95803AA-75BB-4A09-A6AB-22F4DB167FA1}" presName="thinLine2b" presStyleLbl="callout" presStyleIdx="0" presStyleCnt="8"/>
      <dgm:spPr/>
    </dgm:pt>
    <dgm:pt modelId="{D12E1EED-F2DA-49CD-A487-8EF9FE1F568F}" type="pres">
      <dgm:prSet presAssocID="{F95803AA-75BB-4A09-A6AB-22F4DB167FA1}" presName="vertSpace2b" presStyleCnt="0"/>
      <dgm:spPr/>
    </dgm:pt>
    <dgm:pt modelId="{EDCB70C0-5C29-4D86-813D-4304A537FEBA}" type="pres">
      <dgm:prSet presAssocID="{5685149C-E906-47A9-A8F2-31D9245BDF1A}" presName="thickLine" presStyleLbl="alignNode1" presStyleIdx="1" presStyleCnt="5"/>
      <dgm:spPr/>
    </dgm:pt>
    <dgm:pt modelId="{1F46EEF8-A5E6-4F19-B299-489B2387A04D}" type="pres">
      <dgm:prSet presAssocID="{5685149C-E906-47A9-A8F2-31D9245BDF1A}" presName="horz1" presStyleCnt="0"/>
      <dgm:spPr/>
    </dgm:pt>
    <dgm:pt modelId="{9A0BB1F2-D014-4FC9-946C-8129D97C36A5}" type="pres">
      <dgm:prSet presAssocID="{5685149C-E906-47A9-A8F2-31D9245BDF1A}" presName="tx1" presStyleLbl="revTx" presStyleIdx="2" presStyleCnt="14"/>
      <dgm:spPr/>
    </dgm:pt>
    <dgm:pt modelId="{7CCA2F5B-FAA9-4F92-9BDE-725005EF1667}" type="pres">
      <dgm:prSet presAssocID="{5685149C-E906-47A9-A8F2-31D9245BDF1A}" presName="vert1" presStyleCnt="0"/>
      <dgm:spPr/>
    </dgm:pt>
    <dgm:pt modelId="{326989FD-8A35-4DC1-84C4-DE2B1E3CEE4A}" type="pres">
      <dgm:prSet presAssocID="{E929DFF4-F1EC-4965-963A-3CFD0BFB4FCA}" presName="vertSpace2a" presStyleCnt="0"/>
      <dgm:spPr/>
    </dgm:pt>
    <dgm:pt modelId="{9A068686-5EB7-41CA-9205-7A1ADA8D39D5}" type="pres">
      <dgm:prSet presAssocID="{E929DFF4-F1EC-4965-963A-3CFD0BFB4FCA}" presName="horz2" presStyleCnt="0"/>
      <dgm:spPr/>
    </dgm:pt>
    <dgm:pt modelId="{DB73B8EA-8B51-4DAA-AF7A-236482883BDD}" type="pres">
      <dgm:prSet presAssocID="{E929DFF4-F1EC-4965-963A-3CFD0BFB4FCA}" presName="horzSpace2" presStyleCnt="0"/>
      <dgm:spPr/>
    </dgm:pt>
    <dgm:pt modelId="{E211A6DD-7881-4386-B19D-BED0841BB9E2}" type="pres">
      <dgm:prSet presAssocID="{E929DFF4-F1EC-4965-963A-3CFD0BFB4FCA}" presName="tx2" presStyleLbl="revTx" presStyleIdx="3" presStyleCnt="14"/>
      <dgm:spPr/>
    </dgm:pt>
    <dgm:pt modelId="{A1A0548D-044B-4047-A99D-E76551E6679A}" type="pres">
      <dgm:prSet presAssocID="{E929DFF4-F1EC-4965-963A-3CFD0BFB4FCA}" presName="vert2" presStyleCnt="0"/>
      <dgm:spPr/>
    </dgm:pt>
    <dgm:pt modelId="{0985BE4C-E392-44C6-B6DC-FEF4EE77209C}" type="pres">
      <dgm:prSet presAssocID="{E929DFF4-F1EC-4965-963A-3CFD0BFB4FCA}" presName="thinLine2b" presStyleLbl="callout" presStyleIdx="1" presStyleCnt="8"/>
      <dgm:spPr/>
    </dgm:pt>
    <dgm:pt modelId="{F178B76B-342F-4058-93A5-62F69F9FD295}" type="pres">
      <dgm:prSet presAssocID="{E929DFF4-F1EC-4965-963A-3CFD0BFB4FCA}" presName="vertSpace2b" presStyleCnt="0"/>
      <dgm:spPr/>
    </dgm:pt>
    <dgm:pt modelId="{67289C90-A879-417E-B99A-18625D18F055}" type="pres">
      <dgm:prSet presAssocID="{3885F322-AD24-4A14-A0C4-D23C92DC3328}" presName="thickLine" presStyleLbl="alignNode1" presStyleIdx="2" presStyleCnt="5"/>
      <dgm:spPr/>
    </dgm:pt>
    <dgm:pt modelId="{FC2DD94A-F779-416E-ABAC-9E66F2DE93E3}" type="pres">
      <dgm:prSet presAssocID="{3885F322-AD24-4A14-A0C4-D23C92DC3328}" presName="horz1" presStyleCnt="0"/>
      <dgm:spPr/>
    </dgm:pt>
    <dgm:pt modelId="{E30C52EA-98DC-4894-A047-C5252C3F02C0}" type="pres">
      <dgm:prSet presAssocID="{3885F322-AD24-4A14-A0C4-D23C92DC3328}" presName="tx1" presStyleLbl="revTx" presStyleIdx="4" presStyleCnt="14"/>
      <dgm:spPr/>
    </dgm:pt>
    <dgm:pt modelId="{32D49B6B-12E1-456D-8F50-FAEA3011E6F5}" type="pres">
      <dgm:prSet presAssocID="{3885F322-AD24-4A14-A0C4-D23C92DC3328}" presName="vert1" presStyleCnt="0"/>
      <dgm:spPr/>
    </dgm:pt>
    <dgm:pt modelId="{36551E5C-9900-4FE5-82FB-D1DC76938F4A}" type="pres">
      <dgm:prSet presAssocID="{FAD74E8E-E0A2-4589-9EB4-70C6C40E2B91}" presName="vertSpace2a" presStyleCnt="0"/>
      <dgm:spPr/>
    </dgm:pt>
    <dgm:pt modelId="{FFBC9DDC-2227-4198-B21E-B4A9A5C63412}" type="pres">
      <dgm:prSet presAssocID="{FAD74E8E-E0A2-4589-9EB4-70C6C40E2B91}" presName="horz2" presStyleCnt="0"/>
      <dgm:spPr/>
    </dgm:pt>
    <dgm:pt modelId="{8A6B4230-4300-4AF9-94D5-87F6BC2FEB52}" type="pres">
      <dgm:prSet presAssocID="{FAD74E8E-E0A2-4589-9EB4-70C6C40E2B91}" presName="horzSpace2" presStyleCnt="0"/>
      <dgm:spPr/>
    </dgm:pt>
    <dgm:pt modelId="{4C547932-2368-4DA6-8296-8D69D2C20488}" type="pres">
      <dgm:prSet presAssocID="{FAD74E8E-E0A2-4589-9EB4-70C6C40E2B91}" presName="tx2" presStyleLbl="revTx" presStyleIdx="5" presStyleCnt="14"/>
      <dgm:spPr/>
    </dgm:pt>
    <dgm:pt modelId="{985601D5-17F2-4582-B5C6-B9E0F7230E1E}" type="pres">
      <dgm:prSet presAssocID="{FAD74E8E-E0A2-4589-9EB4-70C6C40E2B91}" presName="vert2" presStyleCnt="0"/>
      <dgm:spPr/>
    </dgm:pt>
    <dgm:pt modelId="{CA800BEC-3F07-4E6F-A6A4-C58418591D4C}" type="pres">
      <dgm:prSet presAssocID="{28E44FAC-8A87-4D0C-9948-50706CFBE6D4}" presName="horz3" presStyleCnt="0"/>
      <dgm:spPr/>
    </dgm:pt>
    <dgm:pt modelId="{5BEA5606-F24E-4EB3-BE4D-61991CBF9B7F}" type="pres">
      <dgm:prSet presAssocID="{28E44FAC-8A87-4D0C-9948-50706CFBE6D4}" presName="horzSpace3" presStyleCnt="0"/>
      <dgm:spPr/>
    </dgm:pt>
    <dgm:pt modelId="{29C39895-EEBB-497A-A960-1E87C8CA34EA}" type="pres">
      <dgm:prSet presAssocID="{28E44FAC-8A87-4D0C-9948-50706CFBE6D4}" presName="tx3" presStyleLbl="revTx" presStyleIdx="6" presStyleCnt="14"/>
      <dgm:spPr/>
    </dgm:pt>
    <dgm:pt modelId="{430E2600-C188-4D26-A2B7-50F2AA67DC2C}" type="pres">
      <dgm:prSet presAssocID="{28E44FAC-8A87-4D0C-9948-50706CFBE6D4}" presName="vert3" presStyleCnt="0"/>
      <dgm:spPr/>
    </dgm:pt>
    <dgm:pt modelId="{788FB702-568F-4E39-85F7-191891360000}" type="pres">
      <dgm:prSet presAssocID="{A6B4C54B-26DA-4BFF-BBA3-4E3AD5E8078A}" presName="thinLine3" presStyleLbl="callout" presStyleIdx="2" presStyleCnt="8"/>
      <dgm:spPr/>
    </dgm:pt>
    <dgm:pt modelId="{DDEFF279-914A-4D06-A064-89F268E005F4}" type="pres">
      <dgm:prSet presAssocID="{95CAB0E0-06FA-467F-9C8E-EF8D91598434}" presName="horz3" presStyleCnt="0"/>
      <dgm:spPr/>
    </dgm:pt>
    <dgm:pt modelId="{D2E41AB1-93EA-4A12-8BDA-CB617A19D186}" type="pres">
      <dgm:prSet presAssocID="{95CAB0E0-06FA-467F-9C8E-EF8D91598434}" presName="horzSpace3" presStyleCnt="0"/>
      <dgm:spPr/>
    </dgm:pt>
    <dgm:pt modelId="{EA724C80-C6B2-482E-B64F-9462F8AB6F7D}" type="pres">
      <dgm:prSet presAssocID="{95CAB0E0-06FA-467F-9C8E-EF8D91598434}" presName="tx3" presStyleLbl="revTx" presStyleIdx="7" presStyleCnt="14"/>
      <dgm:spPr/>
    </dgm:pt>
    <dgm:pt modelId="{81CF4C36-3CD1-478E-A103-7A448B23D384}" type="pres">
      <dgm:prSet presAssocID="{95CAB0E0-06FA-467F-9C8E-EF8D91598434}" presName="vert3" presStyleCnt="0"/>
      <dgm:spPr/>
    </dgm:pt>
    <dgm:pt modelId="{63338F7B-A294-4D76-B875-BCF554CE4A12}" type="pres">
      <dgm:prSet presAssocID="{83520B55-4A68-4796-BCD5-D5C45E6348CE}" presName="thinLine3" presStyleLbl="callout" presStyleIdx="3" presStyleCnt="8"/>
      <dgm:spPr/>
    </dgm:pt>
    <dgm:pt modelId="{0ECA765A-2335-4874-9E3F-0DA0FC562D04}" type="pres">
      <dgm:prSet presAssocID="{EB3A8F17-FE40-4550-A251-92AFC2B48B08}" presName="horz3" presStyleCnt="0"/>
      <dgm:spPr/>
    </dgm:pt>
    <dgm:pt modelId="{2A18AF97-B413-4A09-A8EA-67EA129D7DF0}" type="pres">
      <dgm:prSet presAssocID="{EB3A8F17-FE40-4550-A251-92AFC2B48B08}" presName="horzSpace3" presStyleCnt="0"/>
      <dgm:spPr/>
    </dgm:pt>
    <dgm:pt modelId="{BEB7C743-EB26-4B8C-BF22-17A8041D0395}" type="pres">
      <dgm:prSet presAssocID="{EB3A8F17-FE40-4550-A251-92AFC2B48B08}" presName="tx3" presStyleLbl="revTx" presStyleIdx="8" presStyleCnt="14"/>
      <dgm:spPr/>
    </dgm:pt>
    <dgm:pt modelId="{85FFC6B7-8576-4C3C-BCCB-8DACE9CF247F}" type="pres">
      <dgm:prSet presAssocID="{EB3A8F17-FE40-4550-A251-92AFC2B48B08}" presName="vert3" presStyleCnt="0"/>
      <dgm:spPr/>
    </dgm:pt>
    <dgm:pt modelId="{71575028-7C57-4D67-9B15-8CCCD97083FB}" type="pres">
      <dgm:prSet presAssocID="{6C45984D-675D-4C09-943D-A37B412ECCE2}" presName="thinLine3" presStyleLbl="callout" presStyleIdx="4" presStyleCnt="8"/>
      <dgm:spPr/>
    </dgm:pt>
    <dgm:pt modelId="{5741C12E-0B0A-4940-BCCD-5EEABCA89DE9}" type="pres">
      <dgm:prSet presAssocID="{3332F247-814A-48E6-A243-EA2908ED7AFF}" presName="horz3" presStyleCnt="0"/>
      <dgm:spPr/>
    </dgm:pt>
    <dgm:pt modelId="{A2A1D6A5-EABA-4651-A34D-13F96A7CA48C}" type="pres">
      <dgm:prSet presAssocID="{3332F247-814A-48E6-A243-EA2908ED7AFF}" presName="horzSpace3" presStyleCnt="0"/>
      <dgm:spPr/>
    </dgm:pt>
    <dgm:pt modelId="{225CA751-88DA-42F8-A02D-55A25D9BC91C}" type="pres">
      <dgm:prSet presAssocID="{3332F247-814A-48E6-A243-EA2908ED7AFF}" presName="tx3" presStyleLbl="revTx" presStyleIdx="9" presStyleCnt="14"/>
      <dgm:spPr/>
    </dgm:pt>
    <dgm:pt modelId="{F65E3399-A9AA-4B88-A46D-8B87199859A1}" type="pres">
      <dgm:prSet presAssocID="{3332F247-814A-48E6-A243-EA2908ED7AFF}" presName="vert3" presStyleCnt="0"/>
      <dgm:spPr/>
    </dgm:pt>
    <dgm:pt modelId="{FBE484F4-2471-42CD-9AA5-F2E945BE5350}" type="pres">
      <dgm:prSet presAssocID="{FAD74E8E-E0A2-4589-9EB4-70C6C40E2B91}" presName="thinLine2b" presStyleLbl="callout" presStyleIdx="5" presStyleCnt="8"/>
      <dgm:spPr/>
    </dgm:pt>
    <dgm:pt modelId="{63870EC2-E925-4676-A10A-8BF0BE0BCCB3}" type="pres">
      <dgm:prSet presAssocID="{FAD74E8E-E0A2-4589-9EB4-70C6C40E2B91}" presName="vertSpace2b" presStyleCnt="0"/>
      <dgm:spPr/>
    </dgm:pt>
    <dgm:pt modelId="{92999BEE-68E5-4A0C-A984-89E2ABE388B9}" type="pres">
      <dgm:prSet presAssocID="{30F891E8-15FE-4A71-992B-B03A9C2A2314}" presName="thickLine" presStyleLbl="alignNode1" presStyleIdx="3" presStyleCnt="5"/>
      <dgm:spPr/>
    </dgm:pt>
    <dgm:pt modelId="{529FD3EE-26F9-4D14-846E-192623257A49}" type="pres">
      <dgm:prSet presAssocID="{30F891E8-15FE-4A71-992B-B03A9C2A2314}" presName="horz1" presStyleCnt="0"/>
      <dgm:spPr/>
    </dgm:pt>
    <dgm:pt modelId="{DD4B03AE-FAF5-4529-B26E-8CC853C2040C}" type="pres">
      <dgm:prSet presAssocID="{30F891E8-15FE-4A71-992B-B03A9C2A2314}" presName="tx1" presStyleLbl="revTx" presStyleIdx="10" presStyleCnt="14"/>
      <dgm:spPr/>
    </dgm:pt>
    <dgm:pt modelId="{DF2CB9F2-136D-4945-89B9-3DCC780F6C5D}" type="pres">
      <dgm:prSet presAssocID="{30F891E8-15FE-4A71-992B-B03A9C2A2314}" presName="vert1" presStyleCnt="0"/>
      <dgm:spPr/>
    </dgm:pt>
    <dgm:pt modelId="{E5BF105F-D3D1-40FB-BE59-58C09F9714A5}" type="pres">
      <dgm:prSet presAssocID="{78B88281-510C-4AE1-A59E-C9932392DD63}" presName="vertSpace2a" presStyleCnt="0"/>
      <dgm:spPr/>
    </dgm:pt>
    <dgm:pt modelId="{41DCB810-2469-4A04-B65E-BBB2C02FCCD2}" type="pres">
      <dgm:prSet presAssocID="{78B88281-510C-4AE1-A59E-C9932392DD63}" presName="horz2" presStyleCnt="0"/>
      <dgm:spPr/>
    </dgm:pt>
    <dgm:pt modelId="{384A5F9F-6AE1-4054-B789-DE96BCC1B752}" type="pres">
      <dgm:prSet presAssocID="{78B88281-510C-4AE1-A59E-C9932392DD63}" presName="horzSpace2" presStyleCnt="0"/>
      <dgm:spPr/>
    </dgm:pt>
    <dgm:pt modelId="{7C1323F2-A86F-479F-8C5C-A586FC9FA7C5}" type="pres">
      <dgm:prSet presAssocID="{78B88281-510C-4AE1-A59E-C9932392DD63}" presName="tx2" presStyleLbl="revTx" presStyleIdx="11" presStyleCnt="14"/>
      <dgm:spPr/>
    </dgm:pt>
    <dgm:pt modelId="{D46402BF-2DC0-4377-9524-4DEDA0C921DF}" type="pres">
      <dgm:prSet presAssocID="{78B88281-510C-4AE1-A59E-C9932392DD63}" presName="vert2" presStyleCnt="0"/>
      <dgm:spPr/>
    </dgm:pt>
    <dgm:pt modelId="{E827CAC3-5E50-4F34-BFC4-BC2323F19B86}" type="pres">
      <dgm:prSet presAssocID="{78B88281-510C-4AE1-A59E-C9932392DD63}" presName="thinLine2b" presStyleLbl="callout" presStyleIdx="6" presStyleCnt="8"/>
      <dgm:spPr/>
    </dgm:pt>
    <dgm:pt modelId="{51B80224-6FE6-46F3-8ECF-DCBB68B4A58C}" type="pres">
      <dgm:prSet presAssocID="{78B88281-510C-4AE1-A59E-C9932392DD63}" presName="vertSpace2b" presStyleCnt="0"/>
      <dgm:spPr/>
    </dgm:pt>
    <dgm:pt modelId="{66130CA7-0A15-4718-8CF8-0B4BCF983D12}" type="pres">
      <dgm:prSet presAssocID="{6F448EAC-1DE1-4D63-BD25-5D93C2916C87}" presName="thickLine" presStyleLbl="alignNode1" presStyleIdx="4" presStyleCnt="5"/>
      <dgm:spPr/>
    </dgm:pt>
    <dgm:pt modelId="{1FF7225A-1FEF-4EE5-B1D1-25CC89B47804}" type="pres">
      <dgm:prSet presAssocID="{6F448EAC-1DE1-4D63-BD25-5D93C2916C87}" presName="horz1" presStyleCnt="0"/>
      <dgm:spPr/>
    </dgm:pt>
    <dgm:pt modelId="{90CBC2E5-CD62-4DC3-BAF9-211466D032DA}" type="pres">
      <dgm:prSet presAssocID="{6F448EAC-1DE1-4D63-BD25-5D93C2916C87}" presName="tx1" presStyleLbl="revTx" presStyleIdx="12" presStyleCnt="14"/>
      <dgm:spPr/>
    </dgm:pt>
    <dgm:pt modelId="{2A7F0899-FAE0-4F4F-A740-B23FC391760B}" type="pres">
      <dgm:prSet presAssocID="{6F448EAC-1DE1-4D63-BD25-5D93C2916C87}" presName="vert1" presStyleCnt="0"/>
      <dgm:spPr/>
    </dgm:pt>
    <dgm:pt modelId="{5182CFCE-63BD-4F45-A806-AC355B0C7C53}" type="pres">
      <dgm:prSet presAssocID="{2160626C-2580-4ACE-AEC1-B6BE84F70779}" presName="vertSpace2a" presStyleCnt="0"/>
      <dgm:spPr/>
    </dgm:pt>
    <dgm:pt modelId="{386B39F0-052C-4FFA-8F80-76B5B432994B}" type="pres">
      <dgm:prSet presAssocID="{2160626C-2580-4ACE-AEC1-B6BE84F70779}" presName="horz2" presStyleCnt="0"/>
      <dgm:spPr/>
    </dgm:pt>
    <dgm:pt modelId="{EACED384-9F15-4365-9789-AB9006F46C5E}" type="pres">
      <dgm:prSet presAssocID="{2160626C-2580-4ACE-AEC1-B6BE84F70779}" presName="horzSpace2" presStyleCnt="0"/>
      <dgm:spPr/>
    </dgm:pt>
    <dgm:pt modelId="{965B0B88-A45B-405A-9469-B4024782AA65}" type="pres">
      <dgm:prSet presAssocID="{2160626C-2580-4ACE-AEC1-B6BE84F70779}" presName="tx2" presStyleLbl="revTx" presStyleIdx="13" presStyleCnt="14"/>
      <dgm:spPr/>
    </dgm:pt>
    <dgm:pt modelId="{78582F1A-6236-4451-B5A0-D4AF2C5CC45C}" type="pres">
      <dgm:prSet presAssocID="{2160626C-2580-4ACE-AEC1-B6BE84F70779}" presName="vert2" presStyleCnt="0"/>
      <dgm:spPr/>
    </dgm:pt>
    <dgm:pt modelId="{EEB87B1C-8DE6-492B-A09C-D6EF11298773}" type="pres">
      <dgm:prSet presAssocID="{2160626C-2580-4ACE-AEC1-B6BE84F70779}" presName="thinLine2b" presStyleLbl="callout" presStyleIdx="7" presStyleCnt="8"/>
      <dgm:spPr/>
    </dgm:pt>
    <dgm:pt modelId="{EA23512E-EE90-4ECD-8C8C-2976231AF625}" type="pres">
      <dgm:prSet presAssocID="{2160626C-2580-4ACE-AEC1-B6BE84F70779}" presName="vertSpace2b" presStyleCnt="0"/>
      <dgm:spPr/>
    </dgm:pt>
  </dgm:ptLst>
  <dgm:cxnLst>
    <dgm:cxn modelId="{8C3BED09-8F74-464F-9389-E34877FCCAA2}" srcId="{6F448EAC-1DE1-4D63-BD25-5D93C2916C87}" destId="{2160626C-2580-4ACE-AEC1-B6BE84F70779}" srcOrd="0" destOrd="0" parTransId="{3F93E160-1571-48B2-A038-9D14D5902076}" sibTransId="{F1738FB0-2682-4B95-9D90-B5900A7152CA}"/>
    <dgm:cxn modelId="{70F1770D-F210-46C7-8FD5-E90FB958B533}" srcId="{A35EBB72-6AFB-409A-A67D-201FB83A787D}" destId="{3885F322-AD24-4A14-A0C4-D23C92DC3328}" srcOrd="2" destOrd="0" parTransId="{2B4FD401-3866-4197-923A-21DE63307D5D}" sibTransId="{E100C221-9754-409F-BCC2-B43780326276}"/>
    <dgm:cxn modelId="{F5B22711-DD25-44DD-940A-76A73FBA116D}" type="presOf" srcId="{6F448EAC-1DE1-4D63-BD25-5D93C2916C87}" destId="{90CBC2E5-CD62-4DC3-BAF9-211466D032DA}" srcOrd="0" destOrd="0" presId="urn:microsoft.com/office/officeart/2008/layout/LinedList"/>
    <dgm:cxn modelId="{84B59B14-F84D-4990-B2A6-1392DEEB37B5}" srcId="{A35EBB72-6AFB-409A-A67D-201FB83A787D}" destId="{5685149C-E906-47A9-A8F2-31D9245BDF1A}" srcOrd="1" destOrd="0" parTransId="{350AD004-0D44-4A31-BFFC-9BA40F3AE3AF}" sibTransId="{1FEEF30B-1D05-4BB4-973D-C0D8E4571C81}"/>
    <dgm:cxn modelId="{12369F1D-2B8F-4C3A-8E35-1FE4C16AF87C}" type="presOf" srcId="{A35EBB72-6AFB-409A-A67D-201FB83A787D}" destId="{ADE53BBB-2620-4CC3-B29F-F59EED44CF6E}" srcOrd="0" destOrd="0" presId="urn:microsoft.com/office/officeart/2008/layout/LinedList"/>
    <dgm:cxn modelId="{AA84EF25-4BB9-46CA-98A9-4D2C9FAB7109}" srcId="{3885F322-AD24-4A14-A0C4-D23C92DC3328}" destId="{FAD74E8E-E0A2-4589-9EB4-70C6C40E2B91}" srcOrd="0" destOrd="0" parTransId="{6493EF16-6E32-4EA9-A3BD-0375449440AC}" sibTransId="{AF5EE795-6173-4C45-B801-46578985E6D5}"/>
    <dgm:cxn modelId="{B5885C40-03B0-4A09-9485-F96E0CC293CD}" type="presOf" srcId="{31A2ADB9-5745-465F-ADAA-2DECE9E07769}" destId="{2C73DA9A-F428-48E1-87E6-65D947B76E65}" srcOrd="0" destOrd="0" presId="urn:microsoft.com/office/officeart/2008/layout/LinedList"/>
    <dgm:cxn modelId="{C4DB6342-545C-4104-BBCE-79D0BD160FA7}" srcId="{30F891E8-15FE-4A71-992B-B03A9C2A2314}" destId="{78B88281-510C-4AE1-A59E-C9932392DD63}" srcOrd="0" destOrd="0" parTransId="{14821BEE-980A-445A-8539-C8F57086B0CB}" sibTransId="{6CC38815-1FAD-43CE-9A74-D59D494BEF68}"/>
    <dgm:cxn modelId="{07054963-360C-4D7B-A480-E98B4A119E44}" type="presOf" srcId="{78B88281-510C-4AE1-A59E-C9932392DD63}" destId="{7C1323F2-A86F-479F-8C5C-A586FC9FA7C5}" srcOrd="0" destOrd="0" presId="urn:microsoft.com/office/officeart/2008/layout/LinedList"/>
    <dgm:cxn modelId="{58F99D45-D7BE-4D60-BB26-39C93C3952DB}" srcId="{31A2ADB9-5745-465F-ADAA-2DECE9E07769}" destId="{F95803AA-75BB-4A09-A6AB-22F4DB167FA1}" srcOrd="0" destOrd="0" parTransId="{B871CC66-CAF3-4E15-91AF-6D73BF410F54}" sibTransId="{C650B863-7F83-40D5-B228-E7B7F7B8D794}"/>
    <dgm:cxn modelId="{3D289E67-6CBC-43A7-90D4-E64EED132E59}" srcId="{5685149C-E906-47A9-A8F2-31D9245BDF1A}" destId="{E929DFF4-F1EC-4965-963A-3CFD0BFB4FCA}" srcOrd="0" destOrd="0" parTransId="{96A59895-7272-4FED-8140-5EE45DC4C85D}" sibTransId="{148DF3D4-9F83-4DD7-9BA8-A2685664478E}"/>
    <dgm:cxn modelId="{11ED6A69-6ACB-47EC-9B3D-0A9026C583F4}" type="presOf" srcId="{EB3A8F17-FE40-4550-A251-92AFC2B48B08}" destId="{BEB7C743-EB26-4B8C-BF22-17A8041D0395}" srcOrd="0" destOrd="0" presId="urn:microsoft.com/office/officeart/2008/layout/LinedList"/>
    <dgm:cxn modelId="{C005856B-FCDF-403E-83D7-8217B7C46604}" srcId="{FAD74E8E-E0A2-4589-9EB4-70C6C40E2B91}" destId="{28E44FAC-8A87-4D0C-9948-50706CFBE6D4}" srcOrd="0" destOrd="0" parTransId="{C56B0590-FC9B-4BC7-862B-3ED3B9E5E3EF}" sibTransId="{A6B4C54B-26DA-4BFF-BBA3-4E3AD5E8078A}"/>
    <dgm:cxn modelId="{8BC8CF71-16E2-4695-93FC-A292772B3DD2}" type="presOf" srcId="{95CAB0E0-06FA-467F-9C8E-EF8D91598434}" destId="{EA724C80-C6B2-482E-B64F-9462F8AB6F7D}" srcOrd="0" destOrd="0" presId="urn:microsoft.com/office/officeart/2008/layout/LinedList"/>
    <dgm:cxn modelId="{387C3152-050E-4131-A311-A2003ABAF02C}" type="presOf" srcId="{5685149C-E906-47A9-A8F2-31D9245BDF1A}" destId="{9A0BB1F2-D014-4FC9-946C-8129D97C36A5}" srcOrd="0" destOrd="0" presId="urn:microsoft.com/office/officeart/2008/layout/LinedList"/>
    <dgm:cxn modelId="{3AD9B876-7C43-49FC-9BBF-90607A5535A9}" srcId="{A35EBB72-6AFB-409A-A67D-201FB83A787D}" destId="{30F891E8-15FE-4A71-992B-B03A9C2A2314}" srcOrd="3" destOrd="0" parTransId="{1BB34276-4E86-4D35-AB7B-D12682D61B99}" sibTransId="{89757855-00AE-426C-B78A-C7611E05AF50}"/>
    <dgm:cxn modelId="{A177E176-67BC-496A-BB07-1BB5A121ED9E}" srcId="{A35EBB72-6AFB-409A-A67D-201FB83A787D}" destId="{31A2ADB9-5745-465F-ADAA-2DECE9E07769}" srcOrd="0" destOrd="0" parTransId="{6AE79EC7-51C3-4C33-B428-6DFCA72DB1C1}" sibTransId="{C7B15672-E0EB-48A1-9FB1-E229407A21E0}"/>
    <dgm:cxn modelId="{A5EB32A7-6D43-410E-8BF1-BE60ADFDAEC9}" type="presOf" srcId="{FAD74E8E-E0A2-4589-9EB4-70C6C40E2B91}" destId="{4C547932-2368-4DA6-8296-8D69D2C20488}" srcOrd="0" destOrd="0" presId="urn:microsoft.com/office/officeart/2008/layout/LinedList"/>
    <dgm:cxn modelId="{69E05FA7-F644-4BFC-8B2D-2932155F94C6}" srcId="{A35EBB72-6AFB-409A-A67D-201FB83A787D}" destId="{6F448EAC-1DE1-4D63-BD25-5D93C2916C87}" srcOrd="4" destOrd="0" parTransId="{8A38F0E8-3D70-4C06-8F25-88F86A6A8922}" sibTransId="{49E62FCB-6129-4C46-9239-BECA16FC8EE9}"/>
    <dgm:cxn modelId="{2F3108B0-BC28-446D-8088-B2BD30A07616}" type="presOf" srcId="{2160626C-2580-4ACE-AEC1-B6BE84F70779}" destId="{965B0B88-A45B-405A-9469-B4024782AA65}" srcOrd="0" destOrd="0" presId="urn:microsoft.com/office/officeart/2008/layout/LinedList"/>
    <dgm:cxn modelId="{ED8603D3-231A-4014-800C-92B538D1EB75}" type="presOf" srcId="{F95803AA-75BB-4A09-A6AB-22F4DB167FA1}" destId="{94AF4714-AECF-497C-A526-63941CBB2AE0}" srcOrd="0" destOrd="0" presId="urn:microsoft.com/office/officeart/2008/layout/LinedList"/>
    <dgm:cxn modelId="{6542AFD7-76E2-4A19-AC05-C4AB6E65690E}" srcId="{FAD74E8E-E0A2-4589-9EB4-70C6C40E2B91}" destId="{EB3A8F17-FE40-4550-A251-92AFC2B48B08}" srcOrd="2" destOrd="0" parTransId="{2006632A-7736-4F69-8983-EA1C1E096ADD}" sibTransId="{6C45984D-675D-4C09-943D-A37B412ECCE2}"/>
    <dgm:cxn modelId="{280213DD-F4CB-4F80-863D-8A37E44238A5}" type="presOf" srcId="{30F891E8-15FE-4A71-992B-B03A9C2A2314}" destId="{DD4B03AE-FAF5-4529-B26E-8CC853C2040C}" srcOrd="0" destOrd="0" presId="urn:microsoft.com/office/officeart/2008/layout/LinedList"/>
    <dgm:cxn modelId="{549A59DE-4548-4826-B561-37A7BADEFCC2}" type="presOf" srcId="{3332F247-814A-48E6-A243-EA2908ED7AFF}" destId="{225CA751-88DA-42F8-A02D-55A25D9BC91C}" srcOrd="0" destOrd="0" presId="urn:microsoft.com/office/officeart/2008/layout/LinedList"/>
    <dgm:cxn modelId="{9B44DBE0-A368-4DE2-8FDC-59394547B8BA}" type="presOf" srcId="{28E44FAC-8A87-4D0C-9948-50706CFBE6D4}" destId="{29C39895-EEBB-497A-A960-1E87C8CA34EA}" srcOrd="0" destOrd="0" presId="urn:microsoft.com/office/officeart/2008/layout/LinedList"/>
    <dgm:cxn modelId="{91C83EF1-E656-4798-B7C8-9EE15FB59C2E}" type="presOf" srcId="{E929DFF4-F1EC-4965-963A-3CFD0BFB4FCA}" destId="{E211A6DD-7881-4386-B19D-BED0841BB9E2}" srcOrd="0" destOrd="0" presId="urn:microsoft.com/office/officeart/2008/layout/LinedList"/>
    <dgm:cxn modelId="{0C035DF2-C1DE-4559-A27C-9E738C0883BF}" srcId="{FAD74E8E-E0A2-4589-9EB4-70C6C40E2B91}" destId="{3332F247-814A-48E6-A243-EA2908ED7AFF}" srcOrd="3" destOrd="0" parTransId="{54884060-4439-4ADC-A8F3-5248C4596514}" sibTransId="{6E3BD09B-3DCA-4128-AFCE-75C78324F003}"/>
    <dgm:cxn modelId="{F5CE28F8-D176-46E1-829D-739FC55DD9CA}" srcId="{FAD74E8E-E0A2-4589-9EB4-70C6C40E2B91}" destId="{95CAB0E0-06FA-467F-9C8E-EF8D91598434}" srcOrd="1" destOrd="0" parTransId="{D9A9E07F-A644-4C7B-8384-7E930E7680F5}" sibTransId="{83520B55-4A68-4796-BCD5-D5C45E6348CE}"/>
    <dgm:cxn modelId="{79A463FE-C71F-4525-906A-4DC6A75888B1}" type="presOf" srcId="{3885F322-AD24-4A14-A0C4-D23C92DC3328}" destId="{E30C52EA-98DC-4894-A047-C5252C3F02C0}" srcOrd="0" destOrd="0" presId="urn:microsoft.com/office/officeart/2008/layout/LinedList"/>
    <dgm:cxn modelId="{9946C7A3-E24E-4221-A0D3-EFFC5B302383}" type="presParOf" srcId="{ADE53BBB-2620-4CC3-B29F-F59EED44CF6E}" destId="{8E665B3B-C904-49F5-9BB0-3D7920934D89}" srcOrd="0" destOrd="0" presId="urn:microsoft.com/office/officeart/2008/layout/LinedList"/>
    <dgm:cxn modelId="{36D87B0F-694E-4B5E-BABF-B91FC3BCC529}" type="presParOf" srcId="{ADE53BBB-2620-4CC3-B29F-F59EED44CF6E}" destId="{623C901F-2861-4F0B-8B2A-AF24FAAD0359}" srcOrd="1" destOrd="0" presId="urn:microsoft.com/office/officeart/2008/layout/LinedList"/>
    <dgm:cxn modelId="{2C30FA62-BC7E-415A-B6FD-6E5C9B77BF77}" type="presParOf" srcId="{623C901F-2861-4F0B-8B2A-AF24FAAD0359}" destId="{2C73DA9A-F428-48E1-87E6-65D947B76E65}" srcOrd="0" destOrd="0" presId="urn:microsoft.com/office/officeart/2008/layout/LinedList"/>
    <dgm:cxn modelId="{3740101F-1585-4902-AE3F-DBBD17EE4649}" type="presParOf" srcId="{623C901F-2861-4F0B-8B2A-AF24FAAD0359}" destId="{7A3735E4-EED1-4BD6-8A27-B909D1999480}" srcOrd="1" destOrd="0" presId="urn:microsoft.com/office/officeart/2008/layout/LinedList"/>
    <dgm:cxn modelId="{44CBA18B-3000-4D03-9309-78F7E2F05D3B}" type="presParOf" srcId="{7A3735E4-EED1-4BD6-8A27-B909D1999480}" destId="{3308368B-E5F2-474E-8DAB-A5C71C576C4F}" srcOrd="0" destOrd="0" presId="urn:microsoft.com/office/officeart/2008/layout/LinedList"/>
    <dgm:cxn modelId="{13CD9577-24A0-4D4C-A8B3-C9D9DE79BB19}" type="presParOf" srcId="{7A3735E4-EED1-4BD6-8A27-B909D1999480}" destId="{159C1EC4-39F2-44DA-A989-EE14B6BFE568}" srcOrd="1" destOrd="0" presId="urn:microsoft.com/office/officeart/2008/layout/LinedList"/>
    <dgm:cxn modelId="{0045A72A-65B1-4A73-91BD-43BFD9A00F86}" type="presParOf" srcId="{159C1EC4-39F2-44DA-A989-EE14B6BFE568}" destId="{B2582627-1A0E-4D38-89D9-D2F8A902D6C5}" srcOrd="0" destOrd="0" presId="urn:microsoft.com/office/officeart/2008/layout/LinedList"/>
    <dgm:cxn modelId="{CF34D214-F8BF-4977-845A-99E3951654E9}" type="presParOf" srcId="{159C1EC4-39F2-44DA-A989-EE14B6BFE568}" destId="{94AF4714-AECF-497C-A526-63941CBB2AE0}" srcOrd="1" destOrd="0" presId="urn:microsoft.com/office/officeart/2008/layout/LinedList"/>
    <dgm:cxn modelId="{2060E7A7-07A1-4867-8BF2-30F79103D267}" type="presParOf" srcId="{159C1EC4-39F2-44DA-A989-EE14B6BFE568}" destId="{C46471DB-20A8-487B-B695-9DE3EAB82417}" srcOrd="2" destOrd="0" presId="urn:microsoft.com/office/officeart/2008/layout/LinedList"/>
    <dgm:cxn modelId="{CBD0903E-6E1D-438E-BAD3-414AEF4A5347}" type="presParOf" srcId="{7A3735E4-EED1-4BD6-8A27-B909D1999480}" destId="{C07A8A38-25E8-4CE0-897F-64E0236B4F91}" srcOrd="2" destOrd="0" presId="urn:microsoft.com/office/officeart/2008/layout/LinedList"/>
    <dgm:cxn modelId="{DE457063-48C0-4C76-8829-687A9F2392A9}" type="presParOf" srcId="{7A3735E4-EED1-4BD6-8A27-B909D1999480}" destId="{D12E1EED-F2DA-49CD-A487-8EF9FE1F568F}" srcOrd="3" destOrd="0" presId="urn:microsoft.com/office/officeart/2008/layout/LinedList"/>
    <dgm:cxn modelId="{C7C0ECC6-D042-4C1C-AC27-C5F2E55A8DAF}" type="presParOf" srcId="{ADE53BBB-2620-4CC3-B29F-F59EED44CF6E}" destId="{EDCB70C0-5C29-4D86-813D-4304A537FEBA}" srcOrd="2" destOrd="0" presId="urn:microsoft.com/office/officeart/2008/layout/LinedList"/>
    <dgm:cxn modelId="{8640C784-C107-4670-BFF9-12489D798935}" type="presParOf" srcId="{ADE53BBB-2620-4CC3-B29F-F59EED44CF6E}" destId="{1F46EEF8-A5E6-4F19-B299-489B2387A04D}" srcOrd="3" destOrd="0" presId="urn:microsoft.com/office/officeart/2008/layout/LinedList"/>
    <dgm:cxn modelId="{F049FFDE-2924-4492-9CBF-1EABF7EAC221}" type="presParOf" srcId="{1F46EEF8-A5E6-4F19-B299-489B2387A04D}" destId="{9A0BB1F2-D014-4FC9-946C-8129D97C36A5}" srcOrd="0" destOrd="0" presId="urn:microsoft.com/office/officeart/2008/layout/LinedList"/>
    <dgm:cxn modelId="{FB0E3634-7D6F-41EF-9403-3A406E1F374B}" type="presParOf" srcId="{1F46EEF8-A5E6-4F19-B299-489B2387A04D}" destId="{7CCA2F5B-FAA9-4F92-9BDE-725005EF1667}" srcOrd="1" destOrd="0" presId="urn:microsoft.com/office/officeart/2008/layout/LinedList"/>
    <dgm:cxn modelId="{56718B5F-0EB7-4E52-9F1F-9E9A9D603C84}" type="presParOf" srcId="{7CCA2F5B-FAA9-4F92-9BDE-725005EF1667}" destId="{326989FD-8A35-4DC1-84C4-DE2B1E3CEE4A}" srcOrd="0" destOrd="0" presId="urn:microsoft.com/office/officeart/2008/layout/LinedList"/>
    <dgm:cxn modelId="{BD4FF83E-A8A7-45D6-AB31-AEEFDBFBB329}" type="presParOf" srcId="{7CCA2F5B-FAA9-4F92-9BDE-725005EF1667}" destId="{9A068686-5EB7-41CA-9205-7A1ADA8D39D5}" srcOrd="1" destOrd="0" presId="urn:microsoft.com/office/officeart/2008/layout/LinedList"/>
    <dgm:cxn modelId="{4B27FF61-6EB7-419F-9628-FDB7D4DC2556}" type="presParOf" srcId="{9A068686-5EB7-41CA-9205-7A1ADA8D39D5}" destId="{DB73B8EA-8B51-4DAA-AF7A-236482883BDD}" srcOrd="0" destOrd="0" presId="urn:microsoft.com/office/officeart/2008/layout/LinedList"/>
    <dgm:cxn modelId="{C30758C7-6739-4625-B2E5-080AB47AC883}" type="presParOf" srcId="{9A068686-5EB7-41CA-9205-7A1ADA8D39D5}" destId="{E211A6DD-7881-4386-B19D-BED0841BB9E2}" srcOrd="1" destOrd="0" presId="urn:microsoft.com/office/officeart/2008/layout/LinedList"/>
    <dgm:cxn modelId="{3C6B8F54-D1ED-4787-83B0-6F3A0A622B0B}" type="presParOf" srcId="{9A068686-5EB7-41CA-9205-7A1ADA8D39D5}" destId="{A1A0548D-044B-4047-A99D-E76551E6679A}" srcOrd="2" destOrd="0" presId="urn:microsoft.com/office/officeart/2008/layout/LinedList"/>
    <dgm:cxn modelId="{FC0E2AB0-B609-4109-B386-728CC9BC000F}" type="presParOf" srcId="{7CCA2F5B-FAA9-4F92-9BDE-725005EF1667}" destId="{0985BE4C-E392-44C6-B6DC-FEF4EE77209C}" srcOrd="2" destOrd="0" presId="urn:microsoft.com/office/officeart/2008/layout/LinedList"/>
    <dgm:cxn modelId="{3E11CC61-A031-4585-B5C4-1FACF38F5C06}" type="presParOf" srcId="{7CCA2F5B-FAA9-4F92-9BDE-725005EF1667}" destId="{F178B76B-342F-4058-93A5-62F69F9FD295}" srcOrd="3" destOrd="0" presId="urn:microsoft.com/office/officeart/2008/layout/LinedList"/>
    <dgm:cxn modelId="{4CF3D9BE-5086-4714-9141-2515492DD1DA}" type="presParOf" srcId="{ADE53BBB-2620-4CC3-B29F-F59EED44CF6E}" destId="{67289C90-A879-417E-B99A-18625D18F055}" srcOrd="4" destOrd="0" presId="urn:microsoft.com/office/officeart/2008/layout/LinedList"/>
    <dgm:cxn modelId="{D6F99FB4-0A13-449E-A66B-A5777BC07A26}" type="presParOf" srcId="{ADE53BBB-2620-4CC3-B29F-F59EED44CF6E}" destId="{FC2DD94A-F779-416E-ABAC-9E66F2DE93E3}" srcOrd="5" destOrd="0" presId="urn:microsoft.com/office/officeart/2008/layout/LinedList"/>
    <dgm:cxn modelId="{1E1DE520-4A15-43E4-B6A2-96835CAF7C52}" type="presParOf" srcId="{FC2DD94A-F779-416E-ABAC-9E66F2DE93E3}" destId="{E30C52EA-98DC-4894-A047-C5252C3F02C0}" srcOrd="0" destOrd="0" presId="urn:microsoft.com/office/officeart/2008/layout/LinedList"/>
    <dgm:cxn modelId="{ED3BDDE8-BE7D-4849-9633-E8095FF8B97D}" type="presParOf" srcId="{FC2DD94A-F779-416E-ABAC-9E66F2DE93E3}" destId="{32D49B6B-12E1-456D-8F50-FAEA3011E6F5}" srcOrd="1" destOrd="0" presId="urn:microsoft.com/office/officeart/2008/layout/LinedList"/>
    <dgm:cxn modelId="{727285C3-8AD4-4B6B-A996-63D57048CE9E}" type="presParOf" srcId="{32D49B6B-12E1-456D-8F50-FAEA3011E6F5}" destId="{36551E5C-9900-4FE5-82FB-D1DC76938F4A}" srcOrd="0" destOrd="0" presId="urn:microsoft.com/office/officeart/2008/layout/LinedList"/>
    <dgm:cxn modelId="{809098F0-1712-421E-9300-771E52F73177}" type="presParOf" srcId="{32D49B6B-12E1-456D-8F50-FAEA3011E6F5}" destId="{FFBC9DDC-2227-4198-B21E-B4A9A5C63412}" srcOrd="1" destOrd="0" presId="urn:microsoft.com/office/officeart/2008/layout/LinedList"/>
    <dgm:cxn modelId="{48B2DFA2-A585-4120-96F6-CEDC5E393E12}" type="presParOf" srcId="{FFBC9DDC-2227-4198-B21E-B4A9A5C63412}" destId="{8A6B4230-4300-4AF9-94D5-87F6BC2FEB52}" srcOrd="0" destOrd="0" presId="urn:microsoft.com/office/officeart/2008/layout/LinedList"/>
    <dgm:cxn modelId="{327CA6CD-D7FE-4EAC-8F50-DD123440EB7B}" type="presParOf" srcId="{FFBC9DDC-2227-4198-B21E-B4A9A5C63412}" destId="{4C547932-2368-4DA6-8296-8D69D2C20488}" srcOrd="1" destOrd="0" presId="urn:microsoft.com/office/officeart/2008/layout/LinedList"/>
    <dgm:cxn modelId="{70808A6E-A7C9-4A19-960F-A3F48BC6B05D}" type="presParOf" srcId="{FFBC9DDC-2227-4198-B21E-B4A9A5C63412}" destId="{985601D5-17F2-4582-B5C6-B9E0F7230E1E}" srcOrd="2" destOrd="0" presId="urn:microsoft.com/office/officeart/2008/layout/LinedList"/>
    <dgm:cxn modelId="{3FBCD8E7-F204-4D17-AA31-E3BF95EF44FF}" type="presParOf" srcId="{985601D5-17F2-4582-B5C6-B9E0F7230E1E}" destId="{CA800BEC-3F07-4E6F-A6A4-C58418591D4C}" srcOrd="0" destOrd="0" presId="urn:microsoft.com/office/officeart/2008/layout/LinedList"/>
    <dgm:cxn modelId="{E2FA899E-22B0-4EBC-8846-6ED9F05D73AA}" type="presParOf" srcId="{CA800BEC-3F07-4E6F-A6A4-C58418591D4C}" destId="{5BEA5606-F24E-4EB3-BE4D-61991CBF9B7F}" srcOrd="0" destOrd="0" presId="urn:microsoft.com/office/officeart/2008/layout/LinedList"/>
    <dgm:cxn modelId="{1F963DFA-981B-4434-8AC4-5F4087BA636F}" type="presParOf" srcId="{CA800BEC-3F07-4E6F-A6A4-C58418591D4C}" destId="{29C39895-EEBB-497A-A960-1E87C8CA34EA}" srcOrd="1" destOrd="0" presId="urn:microsoft.com/office/officeart/2008/layout/LinedList"/>
    <dgm:cxn modelId="{87E60F74-3147-4051-96E7-6BE60CF28BC0}" type="presParOf" srcId="{CA800BEC-3F07-4E6F-A6A4-C58418591D4C}" destId="{430E2600-C188-4D26-A2B7-50F2AA67DC2C}" srcOrd="2" destOrd="0" presId="urn:microsoft.com/office/officeart/2008/layout/LinedList"/>
    <dgm:cxn modelId="{6F1E3906-712B-4578-AA7B-A8EF29E0649C}" type="presParOf" srcId="{985601D5-17F2-4582-B5C6-B9E0F7230E1E}" destId="{788FB702-568F-4E39-85F7-191891360000}" srcOrd="1" destOrd="0" presId="urn:microsoft.com/office/officeart/2008/layout/LinedList"/>
    <dgm:cxn modelId="{184A3E3F-C8A5-4C90-8BD4-00F964517D11}" type="presParOf" srcId="{985601D5-17F2-4582-B5C6-B9E0F7230E1E}" destId="{DDEFF279-914A-4D06-A064-89F268E005F4}" srcOrd="2" destOrd="0" presId="urn:microsoft.com/office/officeart/2008/layout/LinedList"/>
    <dgm:cxn modelId="{E50D4420-6388-439B-955D-9719CC0963D0}" type="presParOf" srcId="{DDEFF279-914A-4D06-A064-89F268E005F4}" destId="{D2E41AB1-93EA-4A12-8BDA-CB617A19D186}" srcOrd="0" destOrd="0" presId="urn:microsoft.com/office/officeart/2008/layout/LinedList"/>
    <dgm:cxn modelId="{1A3C993E-54FF-4113-9832-D46985EE332C}" type="presParOf" srcId="{DDEFF279-914A-4D06-A064-89F268E005F4}" destId="{EA724C80-C6B2-482E-B64F-9462F8AB6F7D}" srcOrd="1" destOrd="0" presId="urn:microsoft.com/office/officeart/2008/layout/LinedList"/>
    <dgm:cxn modelId="{7AECD484-C049-45A7-8C70-0F5160A4A971}" type="presParOf" srcId="{DDEFF279-914A-4D06-A064-89F268E005F4}" destId="{81CF4C36-3CD1-478E-A103-7A448B23D384}" srcOrd="2" destOrd="0" presId="urn:microsoft.com/office/officeart/2008/layout/LinedList"/>
    <dgm:cxn modelId="{D53BF8AC-0D34-4F45-96EC-A22D4CCD6DFC}" type="presParOf" srcId="{985601D5-17F2-4582-B5C6-B9E0F7230E1E}" destId="{63338F7B-A294-4D76-B875-BCF554CE4A12}" srcOrd="3" destOrd="0" presId="urn:microsoft.com/office/officeart/2008/layout/LinedList"/>
    <dgm:cxn modelId="{CDD242F0-E8D4-402D-82AE-27D7F154A258}" type="presParOf" srcId="{985601D5-17F2-4582-B5C6-B9E0F7230E1E}" destId="{0ECA765A-2335-4874-9E3F-0DA0FC562D04}" srcOrd="4" destOrd="0" presId="urn:microsoft.com/office/officeart/2008/layout/LinedList"/>
    <dgm:cxn modelId="{8C78BEDE-8B6D-4948-BE44-3989F16C8085}" type="presParOf" srcId="{0ECA765A-2335-4874-9E3F-0DA0FC562D04}" destId="{2A18AF97-B413-4A09-A8EA-67EA129D7DF0}" srcOrd="0" destOrd="0" presId="urn:microsoft.com/office/officeart/2008/layout/LinedList"/>
    <dgm:cxn modelId="{1E2B66D8-0506-4B79-95DA-951FC6C1231D}" type="presParOf" srcId="{0ECA765A-2335-4874-9E3F-0DA0FC562D04}" destId="{BEB7C743-EB26-4B8C-BF22-17A8041D0395}" srcOrd="1" destOrd="0" presId="urn:microsoft.com/office/officeart/2008/layout/LinedList"/>
    <dgm:cxn modelId="{F3A3A1A8-CF75-4118-A858-BAA25BE5D8CD}" type="presParOf" srcId="{0ECA765A-2335-4874-9E3F-0DA0FC562D04}" destId="{85FFC6B7-8576-4C3C-BCCB-8DACE9CF247F}" srcOrd="2" destOrd="0" presId="urn:microsoft.com/office/officeart/2008/layout/LinedList"/>
    <dgm:cxn modelId="{DA7A89E1-59A1-440D-8771-6C42C5FE099B}" type="presParOf" srcId="{985601D5-17F2-4582-B5C6-B9E0F7230E1E}" destId="{71575028-7C57-4D67-9B15-8CCCD97083FB}" srcOrd="5" destOrd="0" presId="urn:microsoft.com/office/officeart/2008/layout/LinedList"/>
    <dgm:cxn modelId="{4C405CC7-FD34-41B2-B252-8CEA5160557B}" type="presParOf" srcId="{985601D5-17F2-4582-B5C6-B9E0F7230E1E}" destId="{5741C12E-0B0A-4940-BCCD-5EEABCA89DE9}" srcOrd="6" destOrd="0" presId="urn:microsoft.com/office/officeart/2008/layout/LinedList"/>
    <dgm:cxn modelId="{B6E3ECD2-D340-47AB-9E01-2B9C17DC801F}" type="presParOf" srcId="{5741C12E-0B0A-4940-BCCD-5EEABCA89DE9}" destId="{A2A1D6A5-EABA-4651-A34D-13F96A7CA48C}" srcOrd="0" destOrd="0" presId="urn:microsoft.com/office/officeart/2008/layout/LinedList"/>
    <dgm:cxn modelId="{68C47772-F307-4495-9645-E7CEEB6854D3}" type="presParOf" srcId="{5741C12E-0B0A-4940-BCCD-5EEABCA89DE9}" destId="{225CA751-88DA-42F8-A02D-55A25D9BC91C}" srcOrd="1" destOrd="0" presId="urn:microsoft.com/office/officeart/2008/layout/LinedList"/>
    <dgm:cxn modelId="{7430BC5E-950A-4383-BC7A-7E6A439FDEA4}" type="presParOf" srcId="{5741C12E-0B0A-4940-BCCD-5EEABCA89DE9}" destId="{F65E3399-A9AA-4B88-A46D-8B87199859A1}" srcOrd="2" destOrd="0" presId="urn:microsoft.com/office/officeart/2008/layout/LinedList"/>
    <dgm:cxn modelId="{C510AB49-B59A-404D-B902-3A5F9B9E4FBD}" type="presParOf" srcId="{32D49B6B-12E1-456D-8F50-FAEA3011E6F5}" destId="{FBE484F4-2471-42CD-9AA5-F2E945BE5350}" srcOrd="2" destOrd="0" presId="urn:microsoft.com/office/officeart/2008/layout/LinedList"/>
    <dgm:cxn modelId="{879862CB-E387-4458-961A-A024ED8EA412}" type="presParOf" srcId="{32D49B6B-12E1-456D-8F50-FAEA3011E6F5}" destId="{63870EC2-E925-4676-A10A-8BF0BE0BCCB3}" srcOrd="3" destOrd="0" presId="urn:microsoft.com/office/officeart/2008/layout/LinedList"/>
    <dgm:cxn modelId="{AABE36F4-DFC5-47B0-BBAB-BBED5F639E8C}" type="presParOf" srcId="{ADE53BBB-2620-4CC3-B29F-F59EED44CF6E}" destId="{92999BEE-68E5-4A0C-A984-89E2ABE388B9}" srcOrd="6" destOrd="0" presId="urn:microsoft.com/office/officeart/2008/layout/LinedList"/>
    <dgm:cxn modelId="{7F7E46DE-D8E0-47C5-89A7-FF48A0B28536}" type="presParOf" srcId="{ADE53BBB-2620-4CC3-B29F-F59EED44CF6E}" destId="{529FD3EE-26F9-4D14-846E-192623257A49}" srcOrd="7" destOrd="0" presId="urn:microsoft.com/office/officeart/2008/layout/LinedList"/>
    <dgm:cxn modelId="{D0B641E8-3965-4B83-B952-53C64C0A2B53}" type="presParOf" srcId="{529FD3EE-26F9-4D14-846E-192623257A49}" destId="{DD4B03AE-FAF5-4529-B26E-8CC853C2040C}" srcOrd="0" destOrd="0" presId="urn:microsoft.com/office/officeart/2008/layout/LinedList"/>
    <dgm:cxn modelId="{80AFC0D2-6E08-40F3-B03C-1FC929999405}" type="presParOf" srcId="{529FD3EE-26F9-4D14-846E-192623257A49}" destId="{DF2CB9F2-136D-4945-89B9-3DCC780F6C5D}" srcOrd="1" destOrd="0" presId="urn:microsoft.com/office/officeart/2008/layout/LinedList"/>
    <dgm:cxn modelId="{A5220C7F-2E33-4466-B6EB-DD9291573EF3}" type="presParOf" srcId="{DF2CB9F2-136D-4945-89B9-3DCC780F6C5D}" destId="{E5BF105F-D3D1-40FB-BE59-58C09F9714A5}" srcOrd="0" destOrd="0" presId="urn:microsoft.com/office/officeart/2008/layout/LinedList"/>
    <dgm:cxn modelId="{5FBA3C86-D95B-4792-AA66-542AB38C28DF}" type="presParOf" srcId="{DF2CB9F2-136D-4945-89B9-3DCC780F6C5D}" destId="{41DCB810-2469-4A04-B65E-BBB2C02FCCD2}" srcOrd="1" destOrd="0" presId="urn:microsoft.com/office/officeart/2008/layout/LinedList"/>
    <dgm:cxn modelId="{0DB47253-7CDD-47DB-8DD8-50E636A53494}" type="presParOf" srcId="{41DCB810-2469-4A04-B65E-BBB2C02FCCD2}" destId="{384A5F9F-6AE1-4054-B789-DE96BCC1B752}" srcOrd="0" destOrd="0" presId="urn:microsoft.com/office/officeart/2008/layout/LinedList"/>
    <dgm:cxn modelId="{63D0A2A8-44C2-4F46-A5E9-CC3DC064BC12}" type="presParOf" srcId="{41DCB810-2469-4A04-B65E-BBB2C02FCCD2}" destId="{7C1323F2-A86F-479F-8C5C-A586FC9FA7C5}" srcOrd="1" destOrd="0" presId="urn:microsoft.com/office/officeart/2008/layout/LinedList"/>
    <dgm:cxn modelId="{9BC6284E-56EA-420E-96A9-CCA8C7211FA6}" type="presParOf" srcId="{41DCB810-2469-4A04-B65E-BBB2C02FCCD2}" destId="{D46402BF-2DC0-4377-9524-4DEDA0C921DF}" srcOrd="2" destOrd="0" presId="urn:microsoft.com/office/officeart/2008/layout/LinedList"/>
    <dgm:cxn modelId="{F5A2831F-E06D-4D38-BF19-7134010F11EE}" type="presParOf" srcId="{DF2CB9F2-136D-4945-89B9-3DCC780F6C5D}" destId="{E827CAC3-5E50-4F34-BFC4-BC2323F19B86}" srcOrd="2" destOrd="0" presId="urn:microsoft.com/office/officeart/2008/layout/LinedList"/>
    <dgm:cxn modelId="{E593B895-F04B-47A1-A16B-D9692FCA714E}" type="presParOf" srcId="{DF2CB9F2-136D-4945-89B9-3DCC780F6C5D}" destId="{51B80224-6FE6-46F3-8ECF-DCBB68B4A58C}" srcOrd="3" destOrd="0" presId="urn:microsoft.com/office/officeart/2008/layout/LinedList"/>
    <dgm:cxn modelId="{8363E893-6101-4446-897C-6148BD0E3854}" type="presParOf" srcId="{ADE53BBB-2620-4CC3-B29F-F59EED44CF6E}" destId="{66130CA7-0A15-4718-8CF8-0B4BCF983D12}" srcOrd="8" destOrd="0" presId="urn:microsoft.com/office/officeart/2008/layout/LinedList"/>
    <dgm:cxn modelId="{21707F3F-4734-4C0C-B13D-CD7A8A1AF190}" type="presParOf" srcId="{ADE53BBB-2620-4CC3-B29F-F59EED44CF6E}" destId="{1FF7225A-1FEF-4EE5-B1D1-25CC89B47804}" srcOrd="9" destOrd="0" presId="urn:microsoft.com/office/officeart/2008/layout/LinedList"/>
    <dgm:cxn modelId="{9B7A65B9-E44C-4A2F-9830-7C7D8CF5BA16}" type="presParOf" srcId="{1FF7225A-1FEF-4EE5-B1D1-25CC89B47804}" destId="{90CBC2E5-CD62-4DC3-BAF9-211466D032DA}" srcOrd="0" destOrd="0" presId="urn:microsoft.com/office/officeart/2008/layout/LinedList"/>
    <dgm:cxn modelId="{B920143C-DDA7-4B96-9BF1-8AE9AE23F7E9}" type="presParOf" srcId="{1FF7225A-1FEF-4EE5-B1D1-25CC89B47804}" destId="{2A7F0899-FAE0-4F4F-A740-B23FC391760B}" srcOrd="1" destOrd="0" presId="urn:microsoft.com/office/officeart/2008/layout/LinedList"/>
    <dgm:cxn modelId="{153BCEDA-EA79-498E-B81A-98E628082B57}" type="presParOf" srcId="{2A7F0899-FAE0-4F4F-A740-B23FC391760B}" destId="{5182CFCE-63BD-4F45-A806-AC355B0C7C53}" srcOrd="0" destOrd="0" presId="urn:microsoft.com/office/officeart/2008/layout/LinedList"/>
    <dgm:cxn modelId="{0B253209-BEF4-474E-BE1B-A1D1D8D879BE}" type="presParOf" srcId="{2A7F0899-FAE0-4F4F-A740-B23FC391760B}" destId="{386B39F0-052C-4FFA-8F80-76B5B432994B}" srcOrd="1" destOrd="0" presId="urn:microsoft.com/office/officeart/2008/layout/LinedList"/>
    <dgm:cxn modelId="{0C87A362-BD57-4DE5-9737-D4C2343365E3}" type="presParOf" srcId="{386B39F0-052C-4FFA-8F80-76B5B432994B}" destId="{EACED384-9F15-4365-9789-AB9006F46C5E}" srcOrd="0" destOrd="0" presId="urn:microsoft.com/office/officeart/2008/layout/LinedList"/>
    <dgm:cxn modelId="{0089C03C-DCCF-4B0B-A5D7-2B36D9250E2D}" type="presParOf" srcId="{386B39F0-052C-4FFA-8F80-76B5B432994B}" destId="{965B0B88-A45B-405A-9469-B4024782AA65}" srcOrd="1" destOrd="0" presId="urn:microsoft.com/office/officeart/2008/layout/LinedList"/>
    <dgm:cxn modelId="{B4A84EB3-30ED-423D-8B95-593C89792CFD}" type="presParOf" srcId="{386B39F0-052C-4FFA-8F80-76B5B432994B}" destId="{78582F1A-6236-4451-B5A0-D4AF2C5CC45C}" srcOrd="2" destOrd="0" presId="urn:microsoft.com/office/officeart/2008/layout/LinedList"/>
    <dgm:cxn modelId="{A36BFBEA-F6D7-4676-B4BA-8E3CF90B1B31}" type="presParOf" srcId="{2A7F0899-FAE0-4F4F-A740-B23FC391760B}" destId="{EEB87B1C-8DE6-492B-A09C-D6EF11298773}" srcOrd="2" destOrd="0" presId="urn:microsoft.com/office/officeart/2008/layout/LinedList"/>
    <dgm:cxn modelId="{D83F977D-3784-41FA-9EAF-F8D41E434307}" type="presParOf" srcId="{2A7F0899-FAE0-4F4F-A740-B23FC391760B}" destId="{EA23512E-EE90-4ECD-8C8C-2976231AF625}"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83A050-178F-4366-89CD-05755331CB16}"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AEF5C38F-598F-4DC2-B07D-94BF59445A46}">
      <dgm:prSet phldrT="[Text]"/>
      <dgm:spPr/>
      <dgm:t>
        <a:bodyPr/>
        <a:lstStyle/>
        <a:p>
          <a:r>
            <a:rPr lang="en-US" dirty="0"/>
            <a:t>Lower-case/ Normalize</a:t>
          </a:r>
        </a:p>
      </dgm:t>
    </dgm:pt>
    <dgm:pt modelId="{5F9923C0-31F4-4839-812C-C91ECEB213C2}" type="parTrans" cxnId="{DE94BE05-74D5-4F4C-93E6-09371E830E8F}">
      <dgm:prSet/>
      <dgm:spPr/>
      <dgm:t>
        <a:bodyPr/>
        <a:lstStyle/>
        <a:p>
          <a:endParaRPr lang="en-US"/>
        </a:p>
      </dgm:t>
    </dgm:pt>
    <dgm:pt modelId="{59879C83-4B3A-4954-82BB-5595D4CB7708}" type="sibTrans" cxnId="{DE94BE05-74D5-4F4C-93E6-09371E830E8F}">
      <dgm:prSet/>
      <dgm:spPr/>
      <dgm:t>
        <a:bodyPr/>
        <a:lstStyle/>
        <a:p>
          <a:endParaRPr lang="en-US"/>
        </a:p>
      </dgm:t>
    </dgm:pt>
    <dgm:pt modelId="{38F45E18-2861-4BAD-9D81-129E7FBC3646}">
      <dgm:prSet phldrT="[Text]"/>
      <dgm:spPr/>
      <dgm:t>
        <a:bodyPr/>
        <a:lstStyle/>
        <a:p>
          <a:r>
            <a:rPr lang="en-US" dirty="0"/>
            <a:t>Tokenize</a:t>
          </a:r>
        </a:p>
      </dgm:t>
    </dgm:pt>
    <dgm:pt modelId="{8C68459C-7113-41D8-AF02-748B072F02DE}" type="parTrans" cxnId="{27123817-552E-439F-800A-0A7CB8902098}">
      <dgm:prSet/>
      <dgm:spPr/>
      <dgm:t>
        <a:bodyPr/>
        <a:lstStyle/>
        <a:p>
          <a:endParaRPr lang="en-US"/>
        </a:p>
      </dgm:t>
    </dgm:pt>
    <dgm:pt modelId="{47F25DC5-3359-4BC6-8020-7BACFA4341BA}" type="sibTrans" cxnId="{27123817-552E-439F-800A-0A7CB8902098}">
      <dgm:prSet/>
      <dgm:spPr/>
      <dgm:t>
        <a:bodyPr/>
        <a:lstStyle/>
        <a:p>
          <a:endParaRPr lang="en-US"/>
        </a:p>
      </dgm:t>
    </dgm:pt>
    <dgm:pt modelId="{ADC15F24-F309-464D-8C96-F41BD52DD02D}">
      <dgm:prSet phldrT="[Text]"/>
      <dgm:spPr/>
      <dgm:t>
        <a:bodyPr/>
        <a:lstStyle/>
        <a:p>
          <a:r>
            <a:rPr lang="en-US" dirty="0"/>
            <a:t>Part-of-speech tagging</a:t>
          </a:r>
        </a:p>
      </dgm:t>
    </dgm:pt>
    <dgm:pt modelId="{384DF6F5-F351-4511-8957-56C60F980EDE}" type="parTrans" cxnId="{DCC6AB0C-7A91-4801-9ABE-6EEE72BA273D}">
      <dgm:prSet/>
      <dgm:spPr/>
      <dgm:t>
        <a:bodyPr/>
        <a:lstStyle/>
        <a:p>
          <a:endParaRPr lang="en-US"/>
        </a:p>
      </dgm:t>
    </dgm:pt>
    <dgm:pt modelId="{666F1607-F0E5-4E8E-B978-833F1E29F482}" type="sibTrans" cxnId="{DCC6AB0C-7A91-4801-9ABE-6EEE72BA273D}">
      <dgm:prSet/>
      <dgm:spPr/>
      <dgm:t>
        <a:bodyPr/>
        <a:lstStyle/>
        <a:p>
          <a:endParaRPr lang="en-US"/>
        </a:p>
      </dgm:t>
    </dgm:pt>
    <dgm:pt modelId="{CBE7034E-873F-40EF-BCFB-A235C9BB8D07}">
      <dgm:prSet phldrT="[Text]"/>
      <dgm:spPr/>
      <dgm:t>
        <a:bodyPr/>
        <a:lstStyle/>
        <a:p>
          <a:r>
            <a:rPr lang="en-US" dirty="0"/>
            <a:t>Change abbreviation</a:t>
          </a:r>
        </a:p>
      </dgm:t>
    </dgm:pt>
    <dgm:pt modelId="{2E6A299A-E60C-495E-9664-57BDB7B747F1}" type="parTrans" cxnId="{4B3E2ECF-2664-4D36-BB4A-2B657D213020}">
      <dgm:prSet/>
      <dgm:spPr/>
      <dgm:t>
        <a:bodyPr/>
        <a:lstStyle/>
        <a:p>
          <a:endParaRPr lang="en-US"/>
        </a:p>
      </dgm:t>
    </dgm:pt>
    <dgm:pt modelId="{8C7CA8DF-B122-4D3A-8A2C-A164F7CC3C26}" type="sibTrans" cxnId="{4B3E2ECF-2664-4D36-BB4A-2B657D213020}">
      <dgm:prSet/>
      <dgm:spPr/>
      <dgm:t>
        <a:bodyPr/>
        <a:lstStyle/>
        <a:p>
          <a:endParaRPr lang="en-US"/>
        </a:p>
      </dgm:t>
    </dgm:pt>
    <dgm:pt modelId="{52B24B23-D6A9-42C2-BED8-7539281D7875}">
      <dgm:prSet phldrT="[Text]"/>
      <dgm:spPr/>
      <dgm:t>
        <a:bodyPr/>
        <a:lstStyle/>
        <a:p>
          <a:r>
            <a:rPr lang="en-US" dirty="0"/>
            <a:t>Remove Stop words</a:t>
          </a:r>
        </a:p>
      </dgm:t>
    </dgm:pt>
    <dgm:pt modelId="{6290122E-C80A-4E73-BB37-96F3A14449CF}" type="parTrans" cxnId="{27A6C797-3567-46FC-BD69-0342F96E451F}">
      <dgm:prSet/>
      <dgm:spPr/>
      <dgm:t>
        <a:bodyPr/>
        <a:lstStyle/>
        <a:p>
          <a:endParaRPr lang="en-US"/>
        </a:p>
      </dgm:t>
    </dgm:pt>
    <dgm:pt modelId="{3E2D0100-87E0-46E1-8F24-740EF580B637}" type="sibTrans" cxnId="{27A6C797-3567-46FC-BD69-0342F96E451F}">
      <dgm:prSet/>
      <dgm:spPr/>
      <dgm:t>
        <a:bodyPr/>
        <a:lstStyle/>
        <a:p>
          <a:endParaRPr lang="en-US"/>
        </a:p>
      </dgm:t>
    </dgm:pt>
    <dgm:pt modelId="{997AFDEC-736B-4409-9D47-FCD340C4561A}">
      <dgm:prSet phldrT="[Text]"/>
      <dgm:spPr/>
      <dgm:t>
        <a:bodyPr/>
        <a:lstStyle/>
        <a:p>
          <a:r>
            <a:rPr lang="en-US" dirty="0"/>
            <a:t>Stemming</a:t>
          </a:r>
        </a:p>
      </dgm:t>
    </dgm:pt>
    <dgm:pt modelId="{B9EDE021-FE7F-4B0C-82CA-5FCE96C85198}" type="parTrans" cxnId="{EAD4B98D-34D9-4D75-98AD-9EE4F410E8CE}">
      <dgm:prSet/>
      <dgm:spPr/>
      <dgm:t>
        <a:bodyPr/>
        <a:lstStyle/>
        <a:p>
          <a:endParaRPr lang="en-US"/>
        </a:p>
      </dgm:t>
    </dgm:pt>
    <dgm:pt modelId="{6FE9D891-8F69-479F-B521-364219CC8C84}" type="sibTrans" cxnId="{EAD4B98D-34D9-4D75-98AD-9EE4F410E8CE}">
      <dgm:prSet/>
      <dgm:spPr/>
      <dgm:t>
        <a:bodyPr/>
        <a:lstStyle/>
        <a:p>
          <a:endParaRPr lang="en-US"/>
        </a:p>
      </dgm:t>
    </dgm:pt>
    <dgm:pt modelId="{AC472715-1117-4220-B585-E8002458F7AD}">
      <dgm:prSet phldrT="[Text]"/>
      <dgm:spPr/>
      <dgm:t>
        <a:bodyPr/>
        <a:lstStyle/>
        <a:p>
          <a:r>
            <a:rPr lang="en-US" dirty="0"/>
            <a:t>Lemmatization</a:t>
          </a:r>
        </a:p>
      </dgm:t>
    </dgm:pt>
    <dgm:pt modelId="{A278B3FA-1FC4-489E-9210-EA30B06F6A4E}" type="parTrans" cxnId="{C0A22C76-780A-46AD-B0FD-A0F94AC72CF2}">
      <dgm:prSet/>
      <dgm:spPr/>
      <dgm:t>
        <a:bodyPr/>
        <a:lstStyle/>
        <a:p>
          <a:endParaRPr lang="en-US"/>
        </a:p>
      </dgm:t>
    </dgm:pt>
    <dgm:pt modelId="{206BA705-0F03-45CE-A5F1-7C9F6CAAE1D1}" type="sibTrans" cxnId="{C0A22C76-780A-46AD-B0FD-A0F94AC72CF2}">
      <dgm:prSet/>
      <dgm:spPr/>
      <dgm:t>
        <a:bodyPr/>
        <a:lstStyle/>
        <a:p>
          <a:endParaRPr lang="en-US"/>
        </a:p>
      </dgm:t>
    </dgm:pt>
    <dgm:pt modelId="{6EBAD752-E96A-4A8F-9BC0-7B62B819BC51}">
      <dgm:prSet phldrT="[Text]"/>
      <dgm:spPr/>
      <dgm:t>
        <a:bodyPr/>
        <a:lstStyle/>
        <a:p>
          <a:r>
            <a:rPr lang="en-US" dirty="0"/>
            <a:t>Remove regular expression</a:t>
          </a:r>
        </a:p>
      </dgm:t>
    </dgm:pt>
    <dgm:pt modelId="{3BD10509-3BAC-4C23-BC60-2DF4EBB7AA4E}" type="parTrans" cxnId="{85CD2449-5D39-4CA0-9893-32E1BF7FBD5E}">
      <dgm:prSet/>
      <dgm:spPr/>
      <dgm:t>
        <a:bodyPr/>
        <a:lstStyle/>
        <a:p>
          <a:endParaRPr lang="en-US"/>
        </a:p>
      </dgm:t>
    </dgm:pt>
    <dgm:pt modelId="{34C71EF4-59B6-47CE-AC3D-59E00C28D075}" type="sibTrans" cxnId="{85CD2449-5D39-4CA0-9893-32E1BF7FBD5E}">
      <dgm:prSet/>
      <dgm:spPr/>
      <dgm:t>
        <a:bodyPr/>
        <a:lstStyle/>
        <a:p>
          <a:endParaRPr lang="en-US"/>
        </a:p>
      </dgm:t>
    </dgm:pt>
    <dgm:pt modelId="{578CDDC4-CCF3-43C4-B96C-BB8534050D46}">
      <dgm:prSet phldrT="[Text]"/>
      <dgm:spPr/>
      <dgm:t>
        <a:bodyPr/>
        <a:lstStyle/>
        <a:p>
          <a:r>
            <a:rPr lang="en-US" dirty="0"/>
            <a:t>Chunking</a:t>
          </a:r>
        </a:p>
      </dgm:t>
    </dgm:pt>
    <dgm:pt modelId="{58BE4161-A40B-4000-BBEF-0C90A93F8C83}" type="parTrans" cxnId="{08D7A017-B23F-4B16-A326-0EC95DA67979}">
      <dgm:prSet/>
      <dgm:spPr/>
      <dgm:t>
        <a:bodyPr/>
        <a:lstStyle/>
        <a:p>
          <a:endParaRPr lang="en-US"/>
        </a:p>
      </dgm:t>
    </dgm:pt>
    <dgm:pt modelId="{B4EA4811-0B31-4A94-B038-2D2A0212D11B}" type="sibTrans" cxnId="{08D7A017-B23F-4B16-A326-0EC95DA67979}">
      <dgm:prSet/>
      <dgm:spPr/>
      <dgm:t>
        <a:bodyPr/>
        <a:lstStyle/>
        <a:p>
          <a:endParaRPr lang="en-US"/>
        </a:p>
      </dgm:t>
    </dgm:pt>
    <dgm:pt modelId="{915BD22F-6778-4FA0-ACD4-E1DCA1472F59}">
      <dgm:prSet phldrT="[Text]"/>
      <dgm:spPr/>
      <dgm:t>
        <a:bodyPr/>
        <a:lstStyle/>
        <a:p>
          <a:r>
            <a:rPr lang="en-US" dirty="0"/>
            <a:t>Parsing</a:t>
          </a:r>
        </a:p>
      </dgm:t>
    </dgm:pt>
    <dgm:pt modelId="{693B024A-3F5B-4410-A43D-90829FC49859}" type="parTrans" cxnId="{1BD794E3-EC97-4E2C-9293-A3D81526CF60}">
      <dgm:prSet/>
      <dgm:spPr/>
      <dgm:t>
        <a:bodyPr/>
        <a:lstStyle/>
        <a:p>
          <a:endParaRPr lang="en-US"/>
        </a:p>
      </dgm:t>
    </dgm:pt>
    <dgm:pt modelId="{5E046FEC-1AB9-424E-AB07-F63876C4F5C0}" type="sibTrans" cxnId="{1BD794E3-EC97-4E2C-9293-A3D81526CF60}">
      <dgm:prSet/>
      <dgm:spPr/>
      <dgm:t>
        <a:bodyPr/>
        <a:lstStyle/>
        <a:p>
          <a:endParaRPr lang="en-US"/>
        </a:p>
      </dgm:t>
    </dgm:pt>
    <dgm:pt modelId="{3E14C9F4-F311-445E-8990-11801E4FEAFD}">
      <dgm:prSet phldrT="[Text]"/>
      <dgm:spPr/>
      <dgm:t>
        <a:bodyPr/>
        <a:lstStyle/>
        <a:p>
          <a:r>
            <a:rPr lang="en-US" dirty="0"/>
            <a:t>Name entity recognition</a:t>
          </a:r>
        </a:p>
      </dgm:t>
    </dgm:pt>
    <dgm:pt modelId="{26350CF0-9A92-402F-A5F4-28793597BB85}" type="parTrans" cxnId="{7DAECBCB-88A6-4987-9A02-78ED0CD12DD1}">
      <dgm:prSet/>
      <dgm:spPr/>
      <dgm:t>
        <a:bodyPr/>
        <a:lstStyle/>
        <a:p>
          <a:endParaRPr lang="en-US"/>
        </a:p>
      </dgm:t>
    </dgm:pt>
    <dgm:pt modelId="{EF1F3BA1-C495-4268-9C9F-727DD03B0EAE}" type="sibTrans" cxnId="{7DAECBCB-88A6-4987-9A02-78ED0CD12DD1}">
      <dgm:prSet/>
      <dgm:spPr/>
      <dgm:t>
        <a:bodyPr/>
        <a:lstStyle/>
        <a:p>
          <a:endParaRPr lang="en-US"/>
        </a:p>
      </dgm:t>
    </dgm:pt>
    <dgm:pt modelId="{697667AE-69A7-46F5-ABEF-5BEF8CF69D3A}" type="pres">
      <dgm:prSet presAssocID="{CD83A050-178F-4366-89CD-05755331CB16}" presName="linear" presStyleCnt="0">
        <dgm:presLayoutVars>
          <dgm:animLvl val="lvl"/>
          <dgm:resizeHandles val="exact"/>
        </dgm:presLayoutVars>
      </dgm:prSet>
      <dgm:spPr/>
    </dgm:pt>
    <dgm:pt modelId="{336B2425-C35E-4C6D-A53D-0F8BDECB75DC}" type="pres">
      <dgm:prSet presAssocID="{AEF5C38F-598F-4DC2-B07D-94BF59445A46}" presName="parentText" presStyleLbl="node1" presStyleIdx="0" presStyleCnt="11">
        <dgm:presLayoutVars>
          <dgm:chMax val="0"/>
          <dgm:bulletEnabled val="1"/>
        </dgm:presLayoutVars>
      </dgm:prSet>
      <dgm:spPr/>
    </dgm:pt>
    <dgm:pt modelId="{615E8A5E-908A-46E7-B332-5F5BC308E595}" type="pres">
      <dgm:prSet presAssocID="{59879C83-4B3A-4954-82BB-5595D4CB7708}" presName="spacer" presStyleCnt="0"/>
      <dgm:spPr/>
    </dgm:pt>
    <dgm:pt modelId="{2E332EE8-A621-4123-A5BF-26ADCC1B7B77}" type="pres">
      <dgm:prSet presAssocID="{38F45E18-2861-4BAD-9D81-129E7FBC3646}" presName="parentText" presStyleLbl="node1" presStyleIdx="1" presStyleCnt="11">
        <dgm:presLayoutVars>
          <dgm:chMax val="0"/>
          <dgm:bulletEnabled val="1"/>
        </dgm:presLayoutVars>
      </dgm:prSet>
      <dgm:spPr/>
    </dgm:pt>
    <dgm:pt modelId="{C9A47ECC-A794-487C-B4AE-E73B24775CD8}" type="pres">
      <dgm:prSet presAssocID="{47F25DC5-3359-4BC6-8020-7BACFA4341BA}" presName="spacer" presStyleCnt="0"/>
      <dgm:spPr/>
    </dgm:pt>
    <dgm:pt modelId="{6036015E-F5FF-4532-A726-B51B207C0916}" type="pres">
      <dgm:prSet presAssocID="{52B24B23-D6A9-42C2-BED8-7539281D7875}" presName="parentText" presStyleLbl="node1" presStyleIdx="2" presStyleCnt="11">
        <dgm:presLayoutVars>
          <dgm:chMax val="0"/>
          <dgm:bulletEnabled val="1"/>
        </dgm:presLayoutVars>
      </dgm:prSet>
      <dgm:spPr/>
    </dgm:pt>
    <dgm:pt modelId="{35E197D5-A8A9-4F25-9F19-23D6AC37EAC0}" type="pres">
      <dgm:prSet presAssocID="{3E2D0100-87E0-46E1-8F24-740EF580B637}" presName="spacer" presStyleCnt="0"/>
      <dgm:spPr/>
    </dgm:pt>
    <dgm:pt modelId="{9AF7A97E-329A-4A5A-A641-E532CBA37461}" type="pres">
      <dgm:prSet presAssocID="{6EBAD752-E96A-4A8F-9BC0-7B62B819BC51}" presName="parentText" presStyleLbl="node1" presStyleIdx="3" presStyleCnt="11">
        <dgm:presLayoutVars>
          <dgm:chMax val="0"/>
          <dgm:bulletEnabled val="1"/>
        </dgm:presLayoutVars>
      </dgm:prSet>
      <dgm:spPr/>
    </dgm:pt>
    <dgm:pt modelId="{A94F896C-A624-4640-A73F-9530C5F8163B}" type="pres">
      <dgm:prSet presAssocID="{34C71EF4-59B6-47CE-AC3D-59E00C28D075}" presName="spacer" presStyleCnt="0"/>
      <dgm:spPr/>
    </dgm:pt>
    <dgm:pt modelId="{96369760-7616-43C7-B767-409411BB387E}" type="pres">
      <dgm:prSet presAssocID="{997AFDEC-736B-4409-9D47-FCD340C4561A}" presName="parentText" presStyleLbl="node1" presStyleIdx="4" presStyleCnt="11">
        <dgm:presLayoutVars>
          <dgm:chMax val="0"/>
          <dgm:bulletEnabled val="1"/>
        </dgm:presLayoutVars>
      </dgm:prSet>
      <dgm:spPr/>
    </dgm:pt>
    <dgm:pt modelId="{41933F7E-1A5E-42B1-A19D-0E04886F9875}" type="pres">
      <dgm:prSet presAssocID="{6FE9D891-8F69-479F-B521-364219CC8C84}" presName="spacer" presStyleCnt="0"/>
      <dgm:spPr/>
    </dgm:pt>
    <dgm:pt modelId="{76E069D2-9236-4427-9CE2-3F6117E0F5D1}" type="pres">
      <dgm:prSet presAssocID="{AC472715-1117-4220-B585-E8002458F7AD}" presName="parentText" presStyleLbl="node1" presStyleIdx="5" presStyleCnt="11">
        <dgm:presLayoutVars>
          <dgm:chMax val="0"/>
          <dgm:bulletEnabled val="1"/>
        </dgm:presLayoutVars>
      </dgm:prSet>
      <dgm:spPr/>
    </dgm:pt>
    <dgm:pt modelId="{2685F294-2C74-4081-8AA1-CB1B47430AB2}" type="pres">
      <dgm:prSet presAssocID="{206BA705-0F03-45CE-A5F1-7C9F6CAAE1D1}" presName="spacer" presStyleCnt="0"/>
      <dgm:spPr/>
    </dgm:pt>
    <dgm:pt modelId="{6749E20E-36E8-4004-AB81-A724739E38F8}" type="pres">
      <dgm:prSet presAssocID="{ADC15F24-F309-464D-8C96-F41BD52DD02D}" presName="parentText" presStyleLbl="node1" presStyleIdx="6" presStyleCnt="11">
        <dgm:presLayoutVars>
          <dgm:chMax val="0"/>
          <dgm:bulletEnabled val="1"/>
        </dgm:presLayoutVars>
      </dgm:prSet>
      <dgm:spPr/>
    </dgm:pt>
    <dgm:pt modelId="{BC94FDF4-B116-4B01-AE3A-9505061AFBA3}" type="pres">
      <dgm:prSet presAssocID="{666F1607-F0E5-4E8E-B978-833F1E29F482}" presName="spacer" presStyleCnt="0"/>
      <dgm:spPr/>
    </dgm:pt>
    <dgm:pt modelId="{BD868364-98DC-45E1-95F2-64F15CBA23D9}" type="pres">
      <dgm:prSet presAssocID="{3E14C9F4-F311-445E-8990-11801E4FEAFD}" presName="parentText" presStyleLbl="node1" presStyleIdx="7" presStyleCnt="11">
        <dgm:presLayoutVars>
          <dgm:chMax val="0"/>
          <dgm:bulletEnabled val="1"/>
        </dgm:presLayoutVars>
      </dgm:prSet>
      <dgm:spPr/>
    </dgm:pt>
    <dgm:pt modelId="{E5AB5F74-E14F-41F5-AB9C-F8937F7A40CE}" type="pres">
      <dgm:prSet presAssocID="{EF1F3BA1-C495-4268-9C9F-727DD03B0EAE}" presName="spacer" presStyleCnt="0"/>
      <dgm:spPr/>
    </dgm:pt>
    <dgm:pt modelId="{955DD50A-AD77-47A6-98E0-EC0F7150094D}" type="pres">
      <dgm:prSet presAssocID="{578CDDC4-CCF3-43C4-B96C-BB8534050D46}" presName="parentText" presStyleLbl="node1" presStyleIdx="8" presStyleCnt="11">
        <dgm:presLayoutVars>
          <dgm:chMax val="0"/>
          <dgm:bulletEnabled val="1"/>
        </dgm:presLayoutVars>
      </dgm:prSet>
      <dgm:spPr/>
    </dgm:pt>
    <dgm:pt modelId="{6272C08D-2E1A-4511-8E83-90441BE8DDC6}" type="pres">
      <dgm:prSet presAssocID="{B4EA4811-0B31-4A94-B038-2D2A0212D11B}" presName="spacer" presStyleCnt="0"/>
      <dgm:spPr/>
    </dgm:pt>
    <dgm:pt modelId="{AF49BA3D-54FE-44BB-99EC-ACFC94A967CD}" type="pres">
      <dgm:prSet presAssocID="{915BD22F-6778-4FA0-ACD4-E1DCA1472F59}" presName="parentText" presStyleLbl="node1" presStyleIdx="9" presStyleCnt="11">
        <dgm:presLayoutVars>
          <dgm:chMax val="0"/>
          <dgm:bulletEnabled val="1"/>
        </dgm:presLayoutVars>
      </dgm:prSet>
      <dgm:spPr/>
    </dgm:pt>
    <dgm:pt modelId="{3BABB1FF-324A-433E-A202-09EEFCFADE09}" type="pres">
      <dgm:prSet presAssocID="{5E046FEC-1AB9-424E-AB07-F63876C4F5C0}" presName="spacer" presStyleCnt="0"/>
      <dgm:spPr/>
    </dgm:pt>
    <dgm:pt modelId="{BDCC33D4-59DD-4985-AE76-96AB802F20D3}" type="pres">
      <dgm:prSet presAssocID="{CBE7034E-873F-40EF-BCFB-A235C9BB8D07}" presName="parentText" presStyleLbl="node1" presStyleIdx="10" presStyleCnt="11">
        <dgm:presLayoutVars>
          <dgm:chMax val="0"/>
          <dgm:bulletEnabled val="1"/>
        </dgm:presLayoutVars>
      </dgm:prSet>
      <dgm:spPr/>
    </dgm:pt>
  </dgm:ptLst>
  <dgm:cxnLst>
    <dgm:cxn modelId="{DE94BE05-74D5-4F4C-93E6-09371E830E8F}" srcId="{CD83A050-178F-4366-89CD-05755331CB16}" destId="{AEF5C38F-598F-4DC2-B07D-94BF59445A46}" srcOrd="0" destOrd="0" parTransId="{5F9923C0-31F4-4839-812C-C91ECEB213C2}" sibTransId="{59879C83-4B3A-4954-82BB-5595D4CB7708}"/>
    <dgm:cxn modelId="{DCC6AB0C-7A91-4801-9ABE-6EEE72BA273D}" srcId="{CD83A050-178F-4366-89CD-05755331CB16}" destId="{ADC15F24-F309-464D-8C96-F41BD52DD02D}" srcOrd="6" destOrd="0" parTransId="{384DF6F5-F351-4511-8957-56C60F980EDE}" sibTransId="{666F1607-F0E5-4E8E-B978-833F1E29F482}"/>
    <dgm:cxn modelId="{27123817-552E-439F-800A-0A7CB8902098}" srcId="{CD83A050-178F-4366-89CD-05755331CB16}" destId="{38F45E18-2861-4BAD-9D81-129E7FBC3646}" srcOrd="1" destOrd="0" parTransId="{8C68459C-7113-41D8-AF02-748B072F02DE}" sibTransId="{47F25DC5-3359-4BC6-8020-7BACFA4341BA}"/>
    <dgm:cxn modelId="{08D7A017-B23F-4B16-A326-0EC95DA67979}" srcId="{CD83A050-178F-4366-89CD-05755331CB16}" destId="{578CDDC4-CCF3-43C4-B96C-BB8534050D46}" srcOrd="8" destOrd="0" parTransId="{58BE4161-A40B-4000-BBEF-0C90A93F8C83}" sibTransId="{B4EA4811-0B31-4A94-B038-2D2A0212D11B}"/>
    <dgm:cxn modelId="{96432A1E-7B0D-4F69-9EC2-E267C9368BD8}" type="presOf" srcId="{CBE7034E-873F-40EF-BCFB-A235C9BB8D07}" destId="{BDCC33D4-59DD-4985-AE76-96AB802F20D3}" srcOrd="0" destOrd="0" presId="urn:microsoft.com/office/officeart/2005/8/layout/vList2"/>
    <dgm:cxn modelId="{D82F4721-9365-4D18-8164-AE1A6716D550}" type="presOf" srcId="{578CDDC4-CCF3-43C4-B96C-BB8534050D46}" destId="{955DD50A-AD77-47A6-98E0-EC0F7150094D}" srcOrd="0" destOrd="0" presId="urn:microsoft.com/office/officeart/2005/8/layout/vList2"/>
    <dgm:cxn modelId="{26F9E324-B7E0-404D-A8FB-6792BECD7EFC}" type="presOf" srcId="{3E14C9F4-F311-445E-8990-11801E4FEAFD}" destId="{BD868364-98DC-45E1-95F2-64F15CBA23D9}" srcOrd="0" destOrd="0" presId="urn:microsoft.com/office/officeart/2005/8/layout/vList2"/>
    <dgm:cxn modelId="{85CD2449-5D39-4CA0-9893-32E1BF7FBD5E}" srcId="{CD83A050-178F-4366-89CD-05755331CB16}" destId="{6EBAD752-E96A-4A8F-9BC0-7B62B819BC51}" srcOrd="3" destOrd="0" parTransId="{3BD10509-3BAC-4C23-BC60-2DF4EBB7AA4E}" sibTransId="{34C71EF4-59B6-47CE-AC3D-59E00C28D075}"/>
    <dgm:cxn modelId="{5B3AF76A-0FC5-428B-A063-D1FD06C1BAB0}" type="presOf" srcId="{38F45E18-2861-4BAD-9D81-129E7FBC3646}" destId="{2E332EE8-A621-4123-A5BF-26ADCC1B7B77}" srcOrd="0" destOrd="0" presId="urn:microsoft.com/office/officeart/2005/8/layout/vList2"/>
    <dgm:cxn modelId="{E5C42750-DA13-47B3-B280-21797CB037FD}" type="presOf" srcId="{997AFDEC-736B-4409-9D47-FCD340C4561A}" destId="{96369760-7616-43C7-B767-409411BB387E}" srcOrd="0" destOrd="0" presId="urn:microsoft.com/office/officeart/2005/8/layout/vList2"/>
    <dgm:cxn modelId="{C0A22C76-780A-46AD-B0FD-A0F94AC72CF2}" srcId="{CD83A050-178F-4366-89CD-05755331CB16}" destId="{AC472715-1117-4220-B585-E8002458F7AD}" srcOrd="5" destOrd="0" parTransId="{A278B3FA-1FC4-489E-9210-EA30B06F6A4E}" sibTransId="{206BA705-0F03-45CE-A5F1-7C9F6CAAE1D1}"/>
    <dgm:cxn modelId="{BF72A87D-8D1A-4BB8-B0E7-E9585FC48B3A}" type="presOf" srcId="{AC472715-1117-4220-B585-E8002458F7AD}" destId="{76E069D2-9236-4427-9CE2-3F6117E0F5D1}" srcOrd="0" destOrd="0" presId="urn:microsoft.com/office/officeart/2005/8/layout/vList2"/>
    <dgm:cxn modelId="{EE957786-2306-4107-BEA5-0594EF49813E}" type="presOf" srcId="{CD83A050-178F-4366-89CD-05755331CB16}" destId="{697667AE-69A7-46F5-ABEF-5BEF8CF69D3A}" srcOrd="0" destOrd="0" presId="urn:microsoft.com/office/officeart/2005/8/layout/vList2"/>
    <dgm:cxn modelId="{6ABB8489-3279-45E6-AE68-E0D8BFAA19F8}" type="presOf" srcId="{ADC15F24-F309-464D-8C96-F41BD52DD02D}" destId="{6749E20E-36E8-4004-AB81-A724739E38F8}" srcOrd="0" destOrd="0" presId="urn:microsoft.com/office/officeart/2005/8/layout/vList2"/>
    <dgm:cxn modelId="{15F8678A-DF78-426A-ABAF-C2311A8D8A0B}" type="presOf" srcId="{52B24B23-D6A9-42C2-BED8-7539281D7875}" destId="{6036015E-F5FF-4532-A726-B51B207C0916}" srcOrd="0" destOrd="0" presId="urn:microsoft.com/office/officeart/2005/8/layout/vList2"/>
    <dgm:cxn modelId="{EAD4B98D-34D9-4D75-98AD-9EE4F410E8CE}" srcId="{CD83A050-178F-4366-89CD-05755331CB16}" destId="{997AFDEC-736B-4409-9D47-FCD340C4561A}" srcOrd="4" destOrd="0" parTransId="{B9EDE021-FE7F-4B0C-82CA-5FCE96C85198}" sibTransId="{6FE9D891-8F69-479F-B521-364219CC8C84}"/>
    <dgm:cxn modelId="{27A6C797-3567-46FC-BD69-0342F96E451F}" srcId="{CD83A050-178F-4366-89CD-05755331CB16}" destId="{52B24B23-D6A9-42C2-BED8-7539281D7875}" srcOrd="2" destOrd="0" parTransId="{6290122E-C80A-4E73-BB37-96F3A14449CF}" sibTransId="{3E2D0100-87E0-46E1-8F24-740EF580B637}"/>
    <dgm:cxn modelId="{A79351AC-D8AC-4A99-920C-0D16C9664B09}" type="presOf" srcId="{915BD22F-6778-4FA0-ACD4-E1DCA1472F59}" destId="{AF49BA3D-54FE-44BB-99EC-ACFC94A967CD}" srcOrd="0" destOrd="0" presId="urn:microsoft.com/office/officeart/2005/8/layout/vList2"/>
    <dgm:cxn modelId="{FB72BAB4-DEB3-4742-AC1B-A2206D3D94C1}" type="presOf" srcId="{6EBAD752-E96A-4A8F-9BC0-7B62B819BC51}" destId="{9AF7A97E-329A-4A5A-A641-E532CBA37461}" srcOrd="0" destOrd="0" presId="urn:microsoft.com/office/officeart/2005/8/layout/vList2"/>
    <dgm:cxn modelId="{7DAECBCB-88A6-4987-9A02-78ED0CD12DD1}" srcId="{CD83A050-178F-4366-89CD-05755331CB16}" destId="{3E14C9F4-F311-445E-8990-11801E4FEAFD}" srcOrd="7" destOrd="0" parTransId="{26350CF0-9A92-402F-A5F4-28793597BB85}" sibTransId="{EF1F3BA1-C495-4268-9C9F-727DD03B0EAE}"/>
    <dgm:cxn modelId="{4B3E2ECF-2664-4D36-BB4A-2B657D213020}" srcId="{CD83A050-178F-4366-89CD-05755331CB16}" destId="{CBE7034E-873F-40EF-BCFB-A235C9BB8D07}" srcOrd="10" destOrd="0" parTransId="{2E6A299A-E60C-495E-9664-57BDB7B747F1}" sibTransId="{8C7CA8DF-B122-4D3A-8A2C-A164F7CC3C26}"/>
    <dgm:cxn modelId="{1BD794E3-EC97-4E2C-9293-A3D81526CF60}" srcId="{CD83A050-178F-4366-89CD-05755331CB16}" destId="{915BD22F-6778-4FA0-ACD4-E1DCA1472F59}" srcOrd="9" destOrd="0" parTransId="{693B024A-3F5B-4410-A43D-90829FC49859}" sibTransId="{5E046FEC-1AB9-424E-AB07-F63876C4F5C0}"/>
    <dgm:cxn modelId="{990D54EC-8527-472E-BF6F-0C6F0AAF9175}" type="presOf" srcId="{AEF5C38F-598F-4DC2-B07D-94BF59445A46}" destId="{336B2425-C35E-4C6D-A53D-0F8BDECB75DC}" srcOrd="0" destOrd="0" presId="urn:microsoft.com/office/officeart/2005/8/layout/vList2"/>
    <dgm:cxn modelId="{E8BF211D-B39E-4585-8D86-36A7075C2464}" type="presParOf" srcId="{697667AE-69A7-46F5-ABEF-5BEF8CF69D3A}" destId="{336B2425-C35E-4C6D-A53D-0F8BDECB75DC}" srcOrd="0" destOrd="0" presId="urn:microsoft.com/office/officeart/2005/8/layout/vList2"/>
    <dgm:cxn modelId="{F5DD110C-6B8C-422A-AF58-D4BA26E85680}" type="presParOf" srcId="{697667AE-69A7-46F5-ABEF-5BEF8CF69D3A}" destId="{615E8A5E-908A-46E7-B332-5F5BC308E595}" srcOrd="1" destOrd="0" presId="urn:microsoft.com/office/officeart/2005/8/layout/vList2"/>
    <dgm:cxn modelId="{A4B8C465-6C8F-449C-A6F2-65FC97BA9175}" type="presParOf" srcId="{697667AE-69A7-46F5-ABEF-5BEF8CF69D3A}" destId="{2E332EE8-A621-4123-A5BF-26ADCC1B7B77}" srcOrd="2" destOrd="0" presId="urn:microsoft.com/office/officeart/2005/8/layout/vList2"/>
    <dgm:cxn modelId="{8B1885A3-6BB2-40A5-80FB-D8DD6A3B2043}" type="presParOf" srcId="{697667AE-69A7-46F5-ABEF-5BEF8CF69D3A}" destId="{C9A47ECC-A794-487C-B4AE-E73B24775CD8}" srcOrd="3" destOrd="0" presId="urn:microsoft.com/office/officeart/2005/8/layout/vList2"/>
    <dgm:cxn modelId="{27C4D090-279D-424B-A2C0-79AAB0F542A7}" type="presParOf" srcId="{697667AE-69A7-46F5-ABEF-5BEF8CF69D3A}" destId="{6036015E-F5FF-4532-A726-B51B207C0916}" srcOrd="4" destOrd="0" presId="urn:microsoft.com/office/officeart/2005/8/layout/vList2"/>
    <dgm:cxn modelId="{3D363F62-83AF-4AC8-9BB6-85E80638C76B}" type="presParOf" srcId="{697667AE-69A7-46F5-ABEF-5BEF8CF69D3A}" destId="{35E197D5-A8A9-4F25-9F19-23D6AC37EAC0}" srcOrd="5" destOrd="0" presId="urn:microsoft.com/office/officeart/2005/8/layout/vList2"/>
    <dgm:cxn modelId="{A91DA967-A975-4260-AF44-6C4E87E4CEFB}" type="presParOf" srcId="{697667AE-69A7-46F5-ABEF-5BEF8CF69D3A}" destId="{9AF7A97E-329A-4A5A-A641-E532CBA37461}" srcOrd="6" destOrd="0" presId="urn:microsoft.com/office/officeart/2005/8/layout/vList2"/>
    <dgm:cxn modelId="{497DC8D7-E7DF-479C-BE81-9C6E4F9596CC}" type="presParOf" srcId="{697667AE-69A7-46F5-ABEF-5BEF8CF69D3A}" destId="{A94F896C-A624-4640-A73F-9530C5F8163B}" srcOrd="7" destOrd="0" presId="urn:microsoft.com/office/officeart/2005/8/layout/vList2"/>
    <dgm:cxn modelId="{61B329FB-EA1A-4993-8CA7-D39F50857C60}" type="presParOf" srcId="{697667AE-69A7-46F5-ABEF-5BEF8CF69D3A}" destId="{96369760-7616-43C7-B767-409411BB387E}" srcOrd="8" destOrd="0" presId="urn:microsoft.com/office/officeart/2005/8/layout/vList2"/>
    <dgm:cxn modelId="{0A4F17C5-6DDE-43B6-AFBE-3071F45F6641}" type="presParOf" srcId="{697667AE-69A7-46F5-ABEF-5BEF8CF69D3A}" destId="{41933F7E-1A5E-42B1-A19D-0E04886F9875}" srcOrd="9" destOrd="0" presId="urn:microsoft.com/office/officeart/2005/8/layout/vList2"/>
    <dgm:cxn modelId="{86F0D96C-CB10-432E-AC85-5603B1BE9D82}" type="presParOf" srcId="{697667AE-69A7-46F5-ABEF-5BEF8CF69D3A}" destId="{76E069D2-9236-4427-9CE2-3F6117E0F5D1}" srcOrd="10" destOrd="0" presId="urn:microsoft.com/office/officeart/2005/8/layout/vList2"/>
    <dgm:cxn modelId="{087530E1-B104-482A-9CC0-1990EB27A7FD}" type="presParOf" srcId="{697667AE-69A7-46F5-ABEF-5BEF8CF69D3A}" destId="{2685F294-2C74-4081-8AA1-CB1B47430AB2}" srcOrd="11" destOrd="0" presId="urn:microsoft.com/office/officeart/2005/8/layout/vList2"/>
    <dgm:cxn modelId="{44E7EB72-5DB7-4216-8D1C-FD627485E78A}" type="presParOf" srcId="{697667AE-69A7-46F5-ABEF-5BEF8CF69D3A}" destId="{6749E20E-36E8-4004-AB81-A724739E38F8}" srcOrd="12" destOrd="0" presId="urn:microsoft.com/office/officeart/2005/8/layout/vList2"/>
    <dgm:cxn modelId="{4EBC2B13-4942-476D-AFB1-854B33426C5F}" type="presParOf" srcId="{697667AE-69A7-46F5-ABEF-5BEF8CF69D3A}" destId="{BC94FDF4-B116-4B01-AE3A-9505061AFBA3}" srcOrd="13" destOrd="0" presId="urn:microsoft.com/office/officeart/2005/8/layout/vList2"/>
    <dgm:cxn modelId="{A2DFFD0A-FAC6-406A-8AF9-D0DCAC618751}" type="presParOf" srcId="{697667AE-69A7-46F5-ABEF-5BEF8CF69D3A}" destId="{BD868364-98DC-45E1-95F2-64F15CBA23D9}" srcOrd="14" destOrd="0" presId="urn:microsoft.com/office/officeart/2005/8/layout/vList2"/>
    <dgm:cxn modelId="{9E98A2C8-2034-49A1-8F9D-D7C1CB40FBC5}" type="presParOf" srcId="{697667AE-69A7-46F5-ABEF-5BEF8CF69D3A}" destId="{E5AB5F74-E14F-41F5-AB9C-F8937F7A40CE}" srcOrd="15" destOrd="0" presId="urn:microsoft.com/office/officeart/2005/8/layout/vList2"/>
    <dgm:cxn modelId="{82421AB0-8B54-479F-9E74-9C4F631E9E16}" type="presParOf" srcId="{697667AE-69A7-46F5-ABEF-5BEF8CF69D3A}" destId="{955DD50A-AD77-47A6-98E0-EC0F7150094D}" srcOrd="16" destOrd="0" presId="urn:microsoft.com/office/officeart/2005/8/layout/vList2"/>
    <dgm:cxn modelId="{C69B4CCD-68C2-4137-BCFA-2D248E9B319C}" type="presParOf" srcId="{697667AE-69A7-46F5-ABEF-5BEF8CF69D3A}" destId="{6272C08D-2E1A-4511-8E83-90441BE8DDC6}" srcOrd="17" destOrd="0" presId="urn:microsoft.com/office/officeart/2005/8/layout/vList2"/>
    <dgm:cxn modelId="{B5BABBF3-27A0-477B-8C5B-A9DED035A0DB}" type="presParOf" srcId="{697667AE-69A7-46F5-ABEF-5BEF8CF69D3A}" destId="{AF49BA3D-54FE-44BB-99EC-ACFC94A967CD}" srcOrd="18" destOrd="0" presId="urn:microsoft.com/office/officeart/2005/8/layout/vList2"/>
    <dgm:cxn modelId="{983FA7B8-5CC5-4A5A-9EC4-279BB68EDFB4}" type="presParOf" srcId="{697667AE-69A7-46F5-ABEF-5BEF8CF69D3A}" destId="{3BABB1FF-324A-433E-A202-09EEFCFADE09}" srcOrd="19" destOrd="0" presId="urn:microsoft.com/office/officeart/2005/8/layout/vList2"/>
    <dgm:cxn modelId="{0C324115-4A44-4580-8B8A-03C9A17EDAF0}" type="presParOf" srcId="{697667AE-69A7-46F5-ABEF-5BEF8CF69D3A}" destId="{BDCC33D4-59DD-4985-AE76-96AB802F20D3}"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54E871-3323-40BB-98C3-134A0BCEACA3}" type="doc">
      <dgm:prSet loTypeId="urn:microsoft.com/office/officeart/2005/8/layout/vList2" loCatId="list" qsTypeId="urn:microsoft.com/office/officeart/2005/8/quickstyle/simple1" qsCatId="simple" csTypeId="urn:microsoft.com/office/officeart/2005/8/colors/accent5_4" csCatId="accent5" phldr="1"/>
      <dgm:spPr/>
      <dgm:t>
        <a:bodyPr/>
        <a:lstStyle/>
        <a:p>
          <a:endParaRPr lang="en-US"/>
        </a:p>
      </dgm:t>
    </dgm:pt>
    <dgm:pt modelId="{AB0BAC28-1712-4F74-9E10-9F008D58E0FA}">
      <dgm:prSet/>
      <dgm:spPr/>
      <dgm:t>
        <a:bodyPr/>
        <a:lstStyle/>
        <a:p>
          <a:r>
            <a:rPr lang="en-US" b="0" i="0"/>
            <a:t>Semi-structured data have different structure because of heterogeneity of the sources. Sometimes they do not contain any structure at all. This makes it difficult to tag and index. So while extract information from them is tough job. Here are possible solutions – </a:t>
          </a:r>
          <a:endParaRPr lang="en-US"/>
        </a:p>
      </dgm:t>
    </dgm:pt>
    <dgm:pt modelId="{6FF2BC94-A174-413E-8F45-9A3ECF946187}" type="parTrans" cxnId="{A1909749-7098-46AF-83A9-00210CC65E4E}">
      <dgm:prSet/>
      <dgm:spPr/>
      <dgm:t>
        <a:bodyPr/>
        <a:lstStyle/>
        <a:p>
          <a:endParaRPr lang="en-US"/>
        </a:p>
      </dgm:t>
    </dgm:pt>
    <dgm:pt modelId="{7F73B3E4-0EA1-4C39-BFB1-0BEEADBCBE6D}" type="sibTrans" cxnId="{A1909749-7098-46AF-83A9-00210CC65E4E}">
      <dgm:prSet/>
      <dgm:spPr/>
      <dgm:t>
        <a:bodyPr/>
        <a:lstStyle/>
        <a:p>
          <a:endParaRPr lang="en-US"/>
        </a:p>
      </dgm:t>
    </dgm:pt>
    <dgm:pt modelId="{CF5060B2-A28D-4473-8A55-2838CB17DD6E}">
      <dgm:prSet/>
      <dgm:spPr/>
      <dgm:t>
        <a:bodyPr/>
        <a:lstStyle/>
        <a:p>
          <a:r>
            <a:rPr lang="en-US" b="0" i="0" dirty="0"/>
            <a:t>Graph based models (</a:t>
          </a:r>
          <a:r>
            <a:rPr lang="en-US" b="0" i="0" dirty="0" err="1"/>
            <a:t>e.g</a:t>
          </a:r>
          <a:r>
            <a:rPr lang="en-US" b="0" i="0" dirty="0"/>
            <a:t> OEM) can be used to index semi-structured data</a:t>
          </a:r>
          <a:endParaRPr lang="en-US" dirty="0"/>
        </a:p>
      </dgm:t>
    </dgm:pt>
    <dgm:pt modelId="{432AE184-C4E4-4456-A519-491CB9A66468}" type="parTrans" cxnId="{8034739D-495D-413A-9B0E-0E8165875EE1}">
      <dgm:prSet/>
      <dgm:spPr/>
      <dgm:t>
        <a:bodyPr/>
        <a:lstStyle/>
        <a:p>
          <a:endParaRPr lang="en-US"/>
        </a:p>
      </dgm:t>
    </dgm:pt>
    <dgm:pt modelId="{D84C905E-8EC1-473B-8BBD-82A8FC245701}" type="sibTrans" cxnId="{8034739D-495D-413A-9B0E-0E8165875EE1}">
      <dgm:prSet/>
      <dgm:spPr/>
      <dgm:t>
        <a:bodyPr/>
        <a:lstStyle/>
        <a:p>
          <a:endParaRPr lang="en-US"/>
        </a:p>
      </dgm:t>
    </dgm:pt>
    <dgm:pt modelId="{2F203947-AA0F-4B58-8DCE-4EA1C6FDA8DE}">
      <dgm:prSet/>
      <dgm:spPr/>
      <dgm:t>
        <a:bodyPr/>
        <a:lstStyle/>
        <a:p>
          <a:r>
            <a:rPr lang="en-US" b="0" i="0" dirty="0"/>
            <a:t>Data modelling technique in OEM allows the data to be stored in graph based model. The data in graph based model is easier to search and index.</a:t>
          </a:r>
          <a:endParaRPr lang="en-US" dirty="0"/>
        </a:p>
      </dgm:t>
    </dgm:pt>
    <dgm:pt modelId="{B17E67D1-4079-4583-B2DD-14053B8197DA}" type="parTrans" cxnId="{242379DB-333B-4370-81FE-7B48744F3231}">
      <dgm:prSet/>
      <dgm:spPr/>
      <dgm:t>
        <a:bodyPr/>
        <a:lstStyle/>
        <a:p>
          <a:endParaRPr lang="en-US"/>
        </a:p>
      </dgm:t>
    </dgm:pt>
    <dgm:pt modelId="{F9562AEA-83DA-4EF7-ABE5-BEF42058C98F}" type="sibTrans" cxnId="{242379DB-333B-4370-81FE-7B48744F3231}">
      <dgm:prSet/>
      <dgm:spPr/>
      <dgm:t>
        <a:bodyPr/>
        <a:lstStyle/>
        <a:p>
          <a:endParaRPr lang="en-US"/>
        </a:p>
      </dgm:t>
    </dgm:pt>
    <dgm:pt modelId="{B3D9E79B-623B-49B6-9AFA-8160DE80EB59}">
      <dgm:prSet/>
      <dgm:spPr/>
      <dgm:t>
        <a:bodyPr/>
        <a:lstStyle/>
        <a:p>
          <a:r>
            <a:rPr lang="en-US" b="0" i="0" dirty="0"/>
            <a:t>XML or JSON allows data to be arranged in hierarchical order which enables the data to be indexed and searched</a:t>
          </a:r>
          <a:endParaRPr lang="en-US" dirty="0"/>
        </a:p>
      </dgm:t>
    </dgm:pt>
    <dgm:pt modelId="{11851D09-6547-427C-8A98-7E5AC0A026CE}" type="parTrans" cxnId="{F0CCEDCA-D314-4CF6-AC49-7B7D17CDBF17}">
      <dgm:prSet/>
      <dgm:spPr/>
      <dgm:t>
        <a:bodyPr/>
        <a:lstStyle/>
        <a:p>
          <a:endParaRPr lang="en-US"/>
        </a:p>
      </dgm:t>
    </dgm:pt>
    <dgm:pt modelId="{2477AA31-B4D5-4F50-8578-3AEDE598539F}" type="sibTrans" cxnId="{F0CCEDCA-D314-4CF6-AC49-7B7D17CDBF17}">
      <dgm:prSet/>
      <dgm:spPr/>
      <dgm:t>
        <a:bodyPr/>
        <a:lstStyle/>
        <a:p>
          <a:endParaRPr lang="en-US"/>
        </a:p>
      </dgm:t>
    </dgm:pt>
    <dgm:pt modelId="{16CCAA94-40FA-4479-A19E-0F9CCACAB5AB}">
      <dgm:prSet/>
      <dgm:spPr/>
      <dgm:t>
        <a:bodyPr/>
        <a:lstStyle/>
        <a:p>
          <a:r>
            <a:rPr lang="en-US" b="0" i="0" dirty="0"/>
            <a:t>Use of various data mining tools</a:t>
          </a:r>
          <a:endParaRPr lang="en-US" dirty="0"/>
        </a:p>
      </dgm:t>
    </dgm:pt>
    <dgm:pt modelId="{C6BED0D1-2876-4078-9370-A7D05E667E4A}" type="parTrans" cxnId="{636820E1-D394-4140-BFB3-85F75F1DCCF2}">
      <dgm:prSet/>
      <dgm:spPr/>
      <dgm:t>
        <a:bodyPr/>
        <a:lstStyle/>
        <a:p>
          <a:endParaRPr lang="en-US"/>
        </a:p>
      </dgm:t>
    </dgm:pt>
    <dgm:pt modelId="{4C87A7D8-7D37-44A4-8567-8C66A61D89DD}" type="sibTrans" cxnId="{636820E1-D394-4140-BFB3-85F75F1DCCF2}">
      <dgm:prSet/>
      <dgm:spPr/>
      <dgm:t>
        <a:bodyPr/>
        <a:lstStyle/>
        <a:p>
          <a:endParaRPr lang="en-US"/>
        </a:p>
      </dgm:t>
    </dgm:pt>
    <dgm:pt modelId="{12976589-8F54-4B51-8152-3D46DA5CB867}" type="pres">
      <dgm:prSet presAssocID="{3454E871-3323-40BB-98C3-134A0BCEACA3}" presName="linear" presStyleCnt="0">
        <dgm:presLayoutVars>
          <dgm:animLvl val="lvl"/>
          <dgm:resizeHandles val="exact"/>
        </dgm:presLayoutVars>
      </dgm:prSet>
      <dgm:spPr/>
    </dgm:pt>
    <dgm:pt modelId="{F77C6B81-AF16-41B3-BA9E-D64015EF64EB}" type="pres">
      <dgm:prSet presAssocID="{AB0BAC28-1712-4F74-9E10-9F008D58E0FA}" presName="parentText" presStyleLbl="node1" presStyleIdx="0" presStyleCnt="1">
        <dgm:presLayoutVars>
          <dgm:chMax val="0"/>
          <dgm:bulletEnabled val="1"/>
        </dgm:presLayoutVars>
      </dgm:prSet>
      <dgm:spPr/>
    </dgm:pt>
    <dgm:pt modelId="{90E5E09B-8595-4EF8-A3C7-4FAB1019316F}" type="pres">
      <dgm:prSet presAssocID="{AB0BAC28-1712-4F74-9E10-9F008D58E0FA}" presName="childText" presStyleLbl="revTx" presStyleIdx="0" presStyleCnt="1">
        <dgm:presLayoutVars>
          <dgm:bulletEnabled val="1"/>
        </dgm:presLayoutVars>
      </dgm:prSet>
      <dgm:spPr/>
    </dgm:pt>
  </dgm:ptLst>
  <dgm:cxnLst>
    <dgm:cxn modelId="{D6AB0400-A159-4011-9B60-D4F2573EE758}" type="presOf" srcId="{3454E871-3323-40BB-98C3-134A0BCEACA3}" destId="{12976589-8F54-4B51-8152-3D46DA5CB867}" srcOrd="0" destOrd="0" presId="urn:microsoft.com/office/officeart/2005/8/layout/vList2"/>
    <dgm:cxn modelId="{A7479612-CE7F-499C-A234-299CE967B9DA}" type="presOf" srcId="{B3D9E79B-623B-49B6-9AFA-8160DE80EB59}" destId="{90E5E09B-8595-4EF8-A3C7-4FAB1019316F}" srcOrd="0" destOrd="2" presId="urn:microsoft.com/office/officeart/2005/8/layout/vList2"/>
    <dgm:cxn modelId="{CF685915-1AFF-4EA9-BAC8-28D3D9F4C104}" type="presOf" srcId="{AB0BAC28-1712-4F74-9E10-9F008D58E0FA}" destId="{F77C6B81-AF16-41B3-BA9E-D64015EF64EB}" srcOrd="0" destOrd="0" presId="urn:microsoft.com/office/officeart/2005/8/layout/vList2"/>
    <dgm:cxn modelId="{A1909749-7098-46AF-83A9-00210CC65E4E}" srcId="{3454E871-3323-40BB-98C3-134A0BCEACA3}" destId="{AB0BAC28-1712-4F74-9E10-9F008D58E0FA}" srcOrd="0" destOrd="0" parTransId="{6FF2BC94-A174-413E-8F45-9A3ECF946187}" sibTransId="{7F73B3E4-0EA1-4C39-BFB1-0BEEADBCBE6D}"/>
    <dgm:cxn modelId="{7A0E418D-ABF9-4F2F-AFBE-E6BE658453DE}" type="presOf" srcId="{2F203947-AA0F-4B58-8DCE-4EA1C6FDA8DE}" destId="{90E5E09B-8595-4EF8-A3C7-4FAB1019316F}" srcOrd="0" destOrd="1" presId="urn:microsoft.com/office/officeart/2005/8/layout/vList2"/>
    <dgm:cxn modelId="{8034739D-495D-413A-9B0E-0E8165875EE1}" srcId="{AB0BAC28-1712-4F74-9E10-9F008D58E0FA}" destId="{CF5060B2-A28D-4473-8A55-2838CB17DD6E}" srcOrd="0" destOrd="0" parTransId="{432AE184-C4E4-4456-A519-491CB9A66468}" sibTransId="{D84C905E-8EC1-473B-8BBD-82A8FC245701}"/>
    <dgm:cxn modelId="{F475DCB1-6EAE-4693-84A6-78EE87B72E1A}" type="presOf" srcId="{CF5060B2-A28D-4473-8A55-2838CB17DD6E}" destId="{90E5E09B-8595-4EF8-A3C7-4FAB1019316F}" srcOrd="0" destOrd="0" presId="urn:microsoft.com/office/officeart/2005/8/layout/vList2"/>
    <dgm:cxn modelId="{A323A7B9-2823-4D66-A8A3-3796D8D2CDA8}" type="presOf" srcId="{16CCAA94-40FA-4479-A19E-0F9CCACAB5AB}" destId="{90E5E09B-8595-4EF8-A3C7-4FAB1019316F}" srcOrd="0" destOrd="3" presId="urn:microsoft.com/office/officeart/2005/8/layout/vList2"/>
    <dgm:cxn modelId="{F0CCEDCA-D314-4CF6-AC49-7B7D17CDBF17}" srcId="{AB0BAC28-1712-4F74-9E10-9F008D58E0FA}" destId="{B3D9E79B-623B-49B6-9AFA-8160DE80EB59}" srcOrd="2" destOrd="0" parTransId="{11851D09-6547-427C-8A98-7E5AC0A026CE}" sibTransId="{2477AA31-B4D5-4F50-8578-3AEDE598539F}"/>
    <dgm:cxn modelId="{242379DB-333B-4370-81FE-7B48744F3231}" srcId="{AB0BAC28-1712-4F74-9E10-9F008D58E0FA}" destId="{2F203947-AA0F-4B58-8DCE-4EA1C6FDA8DE}" srcOrd="1" destOrd="0" parTransId="{B17E67D1-4079-4583-B2DD-14053B8197DA}" sibTransId="{F9562AEA-83DA-4EF7-ABE5-BEF42058C98F}"/>
    <dgm:cxn modelId="{636820E1-D394-4140-BFB3-85F75F1DCCF2}" srcId="{AB0BAC28-1712-4F74-9E10-9F008D58E0FA}" destId="{16CCAA94-40FA-4479-A19E-0F9CCACAB5AB}" srcOrd="3" destOrd="0" parTransId="{C6BED0D1-2876-4078-9370-A7D05E667E4A}" sibTransId="{4C87A7D8-7D37-44A4-8567-8C66A61D89DD}"/>
    <dgm:cxn modelId="{12EBA8A9-5382-4FFC-9FDE-DB4FBDAEF80F}" type="presParOf" srcId="{12976589-8F54-4B51-8152-3D46DA5CB867}" destId="{F77C6B81-AF16-41B3-BA9E-D64015EF64EB}" srcOrd="0" destOrd="0" presId="urn:microsoft.com/office/officeart/2005/8/layout/vList2"/>
    <dgm:cxn modelId="{7DD8F938-A262-4800-A431-954E6362B8B5}" type="presParOf" srcId="{12976589-8F54-4B51-8152-3D46DA5CB867}" destId="{90E5E09B-8595-4EF8-A3C7-4FAB1019316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DB5488-0532-4F8B-AC20-A808BFAA7F8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BDF5D1E6-246D-4803-8F29-D3326F454D2A}">
      <dgm:prSet phldrT="[Text]"/>
      <dgm:spPr/>
      <dgm:t>
        <a:bodyPr/>
        <a:lstStyle/>
        <a:p>
          <a:r>
            <a:rPr lang="en-US" dirty="0"/>
            <a:t>1. Donald Hearn, M. Pauline Baker. Computer Graphics C Version. Prentice-Hall. 1997 (Pustaka Utama)</a:t>
          </a:r>
        </a:p>
      </dgm:t>
    </dgm:pt>
    <dgm:pt modelId="{4A39F228-49AC-4EB3-BD98-69872D4B5F49}" type="parTrans" cxnId="{D1A32E25-60CF-4699-B748-C484A12B575B}">
      <dgm:prSet/>
      <dgm:spPr/>
      <dgm:t>
        <a:bodyPr/>
        <a:lstStyle/>
        <a:p>
          <a:endParaRPr lang="en-US"/>
        </a:p>
      </dgm:t>
    </dgm:pt>
    <dgm:pt modelId="{878D55D5-BF6D-414B-B881-03B254C6A9A1}" type="sibTrans" cxnId="{D1A32E25-60CF-4699-B748-C484A12B575B}">
      <dgm:prSet/>
      <dgm:spPr/>
      <dgm:t>
        <a:bodyPr/>
        <a:lstStyle/>
        <a:p>
          <a:endParaRPr lang="en-US"/>
        </a:p>
      </dgm:t>
    </dgm:pt>
    <dgm:pt modelId="{8809A855-D5AC-4C7A-8ED6-ABECBFD4DB2F}">
      <dgm:prSet/>
      <dgm:spPr/>
      <dgm:t>
        <a:bodyPr/>
        <a:lstStyle/>
        <a:p>
          <a:r>
            <a:rPr lang="en-US"/>
            <a:t>2. Max   K.   Agoston.   Computer   Graphics   and   Geometric   Modeling   :   Implementation   and Algorithms. Springer (Pustaka Pendukung)</a:t>
          </a:r>
        </a:p>
      </dgm:t>
    </dgm:pt>
    <dgm:pt modelId="{764FD2C5-E649-4FE0-A115-A6F3C38C9E18}" type="parTrans" cxnId="{624FCE91-5708-4823-AB8E-A1659DBC6E94}">
      <dgm:prSet/>
      <dgm:spPr/>
      <dgm:t>
        <a:bodyPr/>
        <a:lstStyle/>
        <a:p>
          <a:endParaRPr lang="en-US"/>
        </a:p>
      </dgm:t>
    </dgm:pt>
    <dgm:pt modelId="{FD351F86-E778-499F-A7B6-25BE9571D17F}" type="sibTrans" cxnId="{624FCE91-5708-4823-AB8E-A1659DBC6E94}">
      <dgm:prSet/>
      <dgm:spPr/>
      <dgm:t>
        <a:bodyPr/>
        <a:lstStyle/>
        <a:p>
          <a:endParaRPr lang="en-US"/>
        </a:p>
      </dgm:t>
    </dgm:pt>
    <dgm:pt modelId="{57004BD0-0065-4886-B1ED-1F2836B68569}">
      <dgm:prSet/>
      <dgm:spPr/>
      <dgm:t>
        <a:bodyPr/>
        <a:lstStyle/>
        <a:p>
          <a:r>
            <a:rPr lang="en-US"/>
            <a:t>3. Edhi  Nugroho.  Grafika  Komputer  (Teori  dan  Praktek)  menggunakan  Delphi  dan  OpenGL (Pustaka Pendukung)</a:t>
          </a:r>
        </a:p>
      </dgm:t>
    </dgm:pt>
    <dgm:pt modelId="{7A2A58FB-7CC8-49E6-A051-1834AF94B842}" type="parTrans" cxnId="{702222F7-F12C-4040-B59D-005D104EF216}">
      <dgm:prSet/>
      <dgm:spPr/>
      <dgm:t>
        <a:bodyPr/>
        <a:lstStyle/>
        <a:p>
          <a:endParaRPr lang="en-US"/>
        </a:p>
      </dgm:t>
    </dgm:pt>
    <dgm:pt modelId="{09AAA81A-165D-45C7-9D22-E1A75657680B}" type="sibTrans" cxnId="{702222F7-F12C-4040-B59D-005D104EF216}">
      <dgm:prSet/>
      <dgm:spPr/>
      <dgm:t>
        <a:bodyPr/>
        <a:lstStyle/>
        <a:p>
          <a:endParaRPr lang="en-US"/>
        </a:p>
      </dgm:t>
    </dgm:pt>
    <dgm:pt modelId="{AAC65EFF-F694-433E-AA02-0F3941943FD5}">
      <dgm:prSet/>
      <dgm:spPr/>
      <dgm:t>
        <a:bodyPr/>
        <a:lstStyle/>
        <a:p>
          <a:r>
            <a:rPr lang="en-US"/>
            <a:t>4. Achmad  Basuki  &amp;  Nana  Ramadijanti.  2016.  Grafika  Komputer –Teori  Dan  Implementasi, Penerbit ANDI: Yogyakarta (Pustaka Pendukung)</a:t>
          </a:r>
        </a:p>
      </dgm:t>
    </dgm:pt>
    <dgm:pt modelId="{BCC62683-9A20-4C25-8EEE-2BAA18638837}" type="parTrans" cxnId="{8D62054D-E23D-4EE4-9E8D-2A64B96CC8EE}">
      <dgm:prSet/>
      <dgm:spPr/>
      <dgm:t>
        <a:bodyPr/>
        <a:lstStyle/>
        <a:p>
          <a:endParaRPr lang="en-US"/>
        </a:p>
      </dgm:t>
    </dgm:pt>
    <dgm:pt modelId="{A2F578A9-E120-4C4C-B432-401DF9228199}" type="sibTrans" cxnId="{8D62054D-E23D-4EE4-9E8D-2A64B96CC8EE}">
      <dgm:prSet/>
      <dgm:spPr/>
      <dgm:t>
        <a:bodyPr/>
        <a:lstStyle/>
        <a:p>
          <a:endParaRPr lang="en-US"/>
        </a:p>
      </dgm:t>
    </dgm:pt>
    <dgm:pt modelId="{607394B5-58EE-4923-A53B-FDE9FFDE88D0}">
      <dgm:prSet/>
      <dgm:spPr/>
      <dgm:t>
        <a:bodyPr/>
        <a:lstStyle/>
        <a:p>
          <a:r>
            <a:rPr lang="en-US"/>
            <a:t>5. Pulung Nurtantio Andono &amp; T. Sutoyo. Konsep Grafika Komputer, Penerbit ANDI: Yogyakarta (Pustaka Pendukung)</a:t>
          </a:r>
        </a:p>
      </dgm:t>
    </dgm:pt>
    <dgm:pt modelId="{BC7B04BB-77D7-45D3-8BD8-A79C8585CD1D}" type="parTrans" cxnId="{48CDE97A-2CD3-448D-AF71-1EC3A8B76B27}">
      <dgm:prSet/>
      <dgm:spPr/>
      <dgm:t>
        <a:bodyPr/>
        <a:lstStyle/>
        <a:p>
          <a:endParaRPr lang="en-US"/>
        </a:p>
      </dgm:t>
    </dgm:pt>
    <dgm:pt modelId="{773344A2-C38F-473C-ABE9-25D95213F6A4}" type="sibTrans" cxnId="{48CDE97A-2CD3-448D-AF71-1EC3A8B76B27}">
      <dgm:prSet/>
      <dgm:spPr/>
      <dgm:t>
        <a:bodyPr/>
        <a:lstStyle/>
        <a:p>
          <a:endParaRPr lang="en-US"/>
        </a:p>
      </dgm:t>
    </dgm:pt>
    <dgm:pt modelId="{7C26CCB6-DA98-4330-B6F0-E24C745E417F}">
      <dgm:prSet/>
      <dgm:spPr/>
      <dgm:t>
        <a:bodyPr/>
        <a:lstStyle/>
        <a:p>
          <a:r>
            <a:rPr lang="fi-FI"/>
            <a:t>6. www.opengl.org (Pustaka Utama)</a:t>
          </a:r>
          <a:endParaRPr lang="en-US"/>
        </a:p>
      </dgm:t>
    </dgm:pt>
    <dgm:pt modelId="{A0CE4D07-164B-4F9D-B775-D51AAF21CB47}" type="parTrans" cxnId="{000B6BBE-54CB-4C88-9CE0-32541FA59EEE}">
      <dgm:prSet/>
      <dgm:spPr/>
      <dgm:t>
        <a:bodyPr/>
        <a:lstStyle/>
        <a:p>
          <a:endParaRPr lang="en-US"/>
        </a:p>
      </dgm:t>
    </dgm:pt>
    <dgm:pt modelId="{5CBAF3DF-E6A4-4B6B-88DC-5D7BDE4B52F5}" type="sibTrans" cxnId="{000B6BBE-54CB-4C88-9CE0-32541FA59EEE}">
      <dgm:prSet/>
      <dgm:spPr/>
      <dgm:t>
        <a:bodyPr/>
        <a:lstStyle/>
        <a:p>
          <a:endParaRPr lang="en-US"/>
        </a:p>
      </dgm:t>
    </dgm:pt>
    <dgm:pt modelId="{C4CFC4AF-849D-485B-A93D-040355FA676F}">
      <dgm:prSet/>
      <dgm:spPr/>
      <dgm:t>
        <a:bodyPr/>
        <a:lstStyle/>
        <a:p>
          <a:r>
            <a:rPr lang="fi-FI" dirty="0"/>
            <a:t>7. https://www.microsoft.com/en-us/download/search.aspx?q=directx (Pustaka Pendukung)8.https://unity3d.com/ (Pustaka Pendukung)</a:t>
          </a:r>
          <a:endParaRPr lang="en-US" dirty="0"/>
        </a:p>
      </dgm:t>
    </dgm:pt>
    <dgm:pt modelId="{D74AE12E-E0A3-4D5D-98D5-1C776C2189E0}" type="parTrans" cxnId="{7AECEC7B-D7A9-4A54-8F50-BE1BDD289D8C}">
      <dgm:prSet/>
      <dgm:spPr/>
      <dgm:t>
        <a:bodyPr/>
        <a:lstStyle/>
        <a:p>
          <a:endParaRPr lang="en-US"/>
        </a:p>
      </dgm:t>
    </dgm:pt>
    <dgm:pt modelId="{E337F41F-6B31-4C44-A9C3-FB7D7BE3ADA5}" type="sibTrans" cxnId="{7AECEC7B-D7A9-4A54-8F50-BE1BDD289D8C}">
      <dgm:prSet/>
      <dgm:spPr/>
      <dgm:t>
        <a:bodyPr/>
        <a:lstStyle/>
        <a:p>
          <a:endParaRPr lang="en-US"/>
        </a:p>
      </dgm:t>
    </dgm:pt>
    <dgm:pt modelId="{357795EC-9B6F-455F-B545-715AD8E167BC}">
      <dgm:prSet/>
      <dgm:spPr/>
      <dgm:t>
        <a:bodyPr/>
        <a:lstStyle/>
        <a:p>
          <a:r>
            <a:rPr lang="en-US" dirty="0"/>
            <a:t>8.</a:t>
          </a:r>
          <a:r>
            <a:rPr lang="id-ID" dirty="0"/>
            <a:t> Edward Angel, Interactive Computer Graphics: A Top-Down Approach with OpenGL 2nd, Addison Wesley, 2005.</a:t>
          </a:r>
          <a:endParaRPr lang="en-US" dirty="0"/>
        </a:p>
      </dgm:t>
    </dgm:pt>
    <dgm:pt modelId="{3FAB21D7-6A07-402F-8BA4-A1D9E1E23D79}" type="parTrans" cxnId="{727D1563-C220-4DF4-BCDF-ED8A8B3CE2B5}">
      <dgm:prSet/>
      <dgm:spPr/>
      <dgm:t>
        <a:bodyPr/>
        <a:lstStyle/>
        <a:p>
          <a:endParaRPr lang="en-US"/>
        </a:p>
      </dgm:t>
    </dgm:pt>
    <dgm:pt modelId="{F27C1D1B-D6EB-4259-A568-F022FC5767E8}" type="sibTrans" cxnId="{727D1563-C220-4DF4-BCDF-ED8A8B3CE2B5}">
      <dgm:prSet/>
      <dgm:spPr/>
      <dgm:t>
        <a:bodyPr/>
        <a:lstStyle/>
        <a:p>
          <a:endParaRPr lang="en-US"/>
        </a:p>
      </dgm:t>
    </dgm:pt>
    <dgm:pt modelId="{BBFEDDE2-BDFD-4FA4-8E5F-4F106C097FE8}">
      <dgm:prSet/>
      <dgm:spPr/>
      <dgm:t>
        <a:bodyPr/>
        <a:lstStyle/>
        <a:p>
          <a:r>
            <a:rPr lang="en-US" dirty="0"/>
            <a:t>9. </a:t>
          </a:r>
          <a:r>
            <a:rPr lang="id-ID" dirty="0"/>
            <a:t>John F. Hughes, Andries Van Dam, Morgan Mcguire, David F. Sklar, James D. Foley, Steven K. Feiner, Kurt Akeley, Computer Graphics: Principles and Practice (3 rd edition), Addison-Wesley, 2014</a:t>
          </a:r>
          <a:endParaRPr lang="en-US" dirty="0"/>
        </a:p>
      </dgm:t>
    </dgm:pt>
    <dgm:pt modelId="{2DC5C777-ED17-4EF4-88E3-A4BADADE1474}" type="parTrans" cxnId="{47FFA551-A191-4960-A95D-E0AE5CAE9C30}">
      <dgm:prSet/>
      <dgm:spPr/>
      <dgm:t>
        <a:bodyPr/>
        <a:lstStyle/>
        <a:p>
          <a:endParaRPr lang="en-US"/>
        </a:p>
      </dgm:t>
    </dgm:pt>
    <dgm:pt modelId="{2AE14419-4FE7-4EF5-B7FC-14C3399238B6}" type="sibTrans" cxnId="{47FFA551-A191-4960-A95D-E0AE5CAE9C30}">
      <dgm:prSet/>
      <dgm:spPr/>
      <dgm:t>
        <a:bodyPr/>
        <a:lstStyle/>
        <a:p>
          <a:endParaRPr lang="en-US"/>
        </a:p>
      </dgm:t>
    </dgm:pt>
    <dgm:pt modelId="{16A4601B-8B76-4756-A380-C31F4574F770}" type="pres">
      <dgm:prSet presAssocID="{46DB5488-0532-4F8B-AC20-A808BFAA7F80}" presName="linear" presStyleCnt="0">
        <dgm:presLayoutVars>
          <dgm:animLvl val="lvl"/>
          <dgm:resizeHandles val="exact"/>
        </dgm:presLayoutVars>
      </dgm:prSet>
      <dgm:spPr/>
    </dgm:pt>
    <dgm:pt modelId="{9D38B778-6D87-4D7A-8515-089508E79986}" type="pres">
      <dgm:prSet presAssocID="{BDF5D1E6-246D-4803-8F29-D3326F454D2A}" presName="parentText" presStyleLbl="node1" presStyleIdx="0" presStyleCnt="9">
        <dgm:presLayoutVars>
          <dgm:chMax val="0"/>
          <dgm:bulletEnabled val="1"/>
        </dgm:presLayoutVars>
      </dgm:prSet>
      <dgm:spPr/>
    </dgm:pt>
    <dgm:pt modelId="{D912B3B4-27DE-420C-B2FC-D8637940B57D}" type="pres">
      <dgm:prSet presAssocID="{878D55D5-BF6D-414B-B881-03B254C6A9A1}" presName="spacer" presStyleCnt="0"/>
      <dgm:spPr/>
    </dgm:pt>
    <dgm:pt modelId="{7EAC29F0-7462-434B-9140-AAD6EA986F39}" type="pres">
      <dgm:prSet presAssocID="{8809A855-D5AC-4C7A-8ED6-ABECBFD4DB2F}" presName="parentText" presStyleLbl="node1" presStyleIdx="1" presStyleCnt="9">
        <dgm:presLayoutVars>
          <dgm:chMax val="0"/>
          <dgm:bulletEnabled val="1"/>
        </dgm:presLayoutVars>
      </dgm:prSet>
      <dgm:spPr/>
    </dgm:pt>
    <dgm:pt modelId="{AFA56FD6-C396-4F46-986B-E9FD0E5384E4}" type="pres">
      <dgm:prSet presAssocID="{FD351F86-E778-499F-A7B6-25BE9571D17F}" presName="spacer" presStyleCnt="0"/>
      <dgm:spPr/>
    </dgm:pt>
    <dgm:pt modelId="{49880D80-D66F-4655-AFEC-58C8CF441FC4}" type="pres">
      <dgm:prSet presAssocID="{57004BD0-0065-4886-B1ED-1F2836B68569}" presName="parentText" presStyleLbl="node1" presStyleIdx="2" presStyleCnt="9">
        <dgm:presLayoutVars>
          <dgm:chMax val="0"/>
          <dgm:bulletEnabled val="1"/>
        </dgm:presLayoutVars>
      </dgm:prSet>
      <dgm:spPr/>
    </dgm:pt>
    <dgm:pt modelId="{CD954299-2710-4020-8B5B-9508146BCDCD}" type="pres">
      <dgm:prSet presAssocID="{09AAA81A-165D-45C7-9D22-E1A75657680B}" presName="spacer" presStyleCnt="0"/>
      <dgm:spPr/>
    </dgm:pt>
    <dgm:pt modelId="{E308E46C-FCA4-4970-8F4E-D0F81A18B10F}" type="pres">
      <dgm:prSet presAssocID="{AAC65EFF-F694-433E-AA02-0F3941943FD5}" presName="parentText" presStyleLbl="node1" presStyleIdx="3" presStyleCnt="9">
        <dgm:presLayoutVars>
          <dgm:chMax val="0"/>
          <dgm:bulletEnabled val="1"/>
        </dgm:presLayoutVars>
      </dgm:prSet>
      <dgm:spPr/>
    </dgm:pt>
    <dgm:pt modelId="{74F2034E-4998-445C-8820-1E17F4044910}" type="pres">
      <dgm:prSet presAssocID="{A2F578A9-E120-4C4C-B432-401DF9228199}" presName="spacer" presStyleCnt="0"/>
      <dgm:spPr/>
    </dgm:pt>
    <dgm:pt modelId="{FFFEEF08-594C-4B2D-A580-E49E7FA0EA86}" type="pres">
      <dgm:prSet presAssocID="{607394B5-58EE-4923-A53B-FDE9FFDE88D0}" presName="parentText" presStyleLbl="node1" presStyleIdx="4" presStyleCnt="9">
        <dgm:presLayoutVars>
          <dgm:chMax val="0"/>
          <dgm:bulletEnabled val="1"/>
        </dgm:presLayoutVars>
      </dgm:prSet>
      <dgm:spPr/>
    </dgm:pt>
    <dgm:pt modelId="{5ECDAA67-55E1-4A44-BA04-58D86304271D}" type="pres">
      <dgm:prSet presAssocID="{773344A2-C38F-473C-ABE9-25D95213F6A4}" presName="spacer" presStyleCnt="0"/>
      <dgm:spPr/>
    </dgm:pt>
    <dgm:pt modelId="{FA2FB001-5CA7-46C8-ADCE-D41E60722E80}" type="pres">
      <dgm:prSet presAssocID="{7C26CCB6-DA98-4330-B6F0-E24C745E417F}" presName="parentText" presStyleLbl="node1" presStyleIdx="5" presStyleCnt="9">
        <dgm:presLayoutVars>
          <dgm:chMax val="0"/>
          <dgm:bulletEnabled val="1"/>
        </dgm:presLayoutVars>
      </dgm:prSet>
      <dgm:spPr/>
    </dgm:pt>
    <dgm:pt modelId="{BB5B6915-FBC3-4E7A-A652-2D2564AAA336}" type="pres">
      <dgm:prSet presAssocID="{5CBAF3DF-E6A4-4B6B-88DC-5D7BDE4B52F5}" presName="spacer" presStyleCnt="0"/>
      <dgm:spPr/>
    </dgm:pt>
    <dgm:pt modelId="{32430006-7166-453C-BC95-3BCB7BA61004}" type="pres">
      <dgm:prSet presAssocID="{C4CFC4AF-849D-485B-A93D-040355FA676F}" presName="parentText" presStyleLbl="node1" presStyleIdx="6" presStyleCnt="9">
        <dgm:presLayoutVars>
          <dgm:chMax val="0"/>
          <dgm:bulletEnabled val="1"/>
        </dgm:presLayoutVars>
      </dgm:prSet>
      <dgm:spPr/>
    </dgm:pt>
    <dgm:pt modelId="{EA92D300-27C3-4686-8322-82BDDFC36291}" type="pres">
      <dgm:prSet presAssocID="{E337F41F-6B31-4C44-A9C3-FB7D7BE3ADA5}" presName="spacer" presStyleCnt="0"/>
      <dgm:spPr/>
    </dgm:pt>
    <dgm:pt modelId="{03945E46-81D3-47E2-AE2D-6B7BF243EA26}" type="pres">
      <dgm:prSet presAssocID="{357795EC-9B6F-455F-B545-715AD8E167BC}" presName="parentText" presStyleLbl="node1" presStyleIdx="7" presStyleCnt="9">
        <dgm:presLayoutVars>
          <dgm:chMax val="0"/>
          <dgm:bulletEnabled val="1"/>
        </dgm:presLayoutVars>
      </dgm:prSet>
      <dgm:spPr/>
    </dgm:pt>
    <dgm:pt modelId="{69A1D9A9-5444-4EDE-91FA-E5BB0F8CCF83}" type="pres">
      <dgm:prSet presAssocID="{F27C1D1B-D6EB-4259-A568-F022FC5767E8}" presName="spacer" presStyleCnt="0"/>
      <dgm:spPr/>
    </dgm:pt>
    <dgm:pt modelId="{B763E3D4-FBDA-4185-AEEB-377713216A6F}" type="pres">
      <dgm:prSet presAssocID="{BBFEDDE2-BDFD-4FA4-8E5F-4F106C097FE8}" presName="parentText" presStyleLbl="node1" presStyleIdx="8" presStyleCnt="9">
        <dgm:presLayoutVars>
          <dgm:chMax val="0"/>
          <dgm:bulletEnabled val="1"/>
        </dgm:presLayoutVars>
      </dgm:prSet>
      <dgm:spPr/>
    </dgm:pt>
  </dgm:ptLst>
  <dgm:cxnLst>
    <dgm:cxn modelId="{7720F71C-C88A-4F26-82A3-42130B313AA3}" type="presOf" srcId="{7C26CCB6-DA98-4330-B6F0-E24C745E417F}" destId="{FA2FB001-5CA7-46C8-ADCE-D41E60722E80}" srcOrd="0" destOrd="0" presId="urn:microsoft.com/office/officeart/2005/8/layout/vList2"/>
    <dgm:cxn modelId="{D1A32E25-60CF-4699-B748-C484A12B575B}" srcId="{46DB5488-0532-4F8B-AC20-A808BFAA7F80}" destId="{BDF5D1E6-246D-4803-8F29-D3326F454D2A}" srcOrd="0" destOrd="0" parTransId="{4A39F228-49AC-4EB3-BD98-69872D4B5F49}" sibTransId="{878D55D5-BF6D-414B-B881-03B254C6A9A1}"/>
    <dgm:cxn modelId="{DB868239-915C-4F9D-913D-06516A23B8E7}" type="presOf" srcId="{C4CFC4AF-849D-485B-A93D-040355FA676F}" destId="{32430006-7166-453C-BC95-3BCB7BA61004}" srcOrd="0" destOrd="0" presId="urn:microsoft.com/office/officeart/2005/8/layout/vList2"/>
    <dgm:cxn modelId="{43CC123C-1BB6-4DEE-9D67-65A1FA49895E}" type="presOf" srcId="{8809A855-D5AC-4C7A-8ED6-ABECBFD4DB2F}" destId="{7EAC29F0-7462-434B-9140-AAD6EA986F39}" srcOrd="0" destOrd="0" presId="urn:microsoft.com/office/officeart/2005/8/layout/vList2"/>
    <dgm:cxn modelId="{727D1563-C220-4DF4-BCDF-ED8A8B3CE2B5}" srcId="{46DB5488-0532-4F8B-AC20-A808BFAA7F80}" destId="{357795EC-9B6F-455F-B545-715AD8E167BC}" srcOrd="7" destOrd="0" parTransId="{3FAB21D7-6A07-402F-8BA4-A1D9E1E23D79}" sibTransId="{F27C1D1B-D6EB-4259-A568-F022FC5767E8}"/>
    <dgm:cxn modelId="{C5F86744-71C5-41A4-90E2-FDC2AAD8F848}" type="presOf" srcId="{BDF5D1E6-246D-4803-8F29-D3326F454D2A}" destId="{9D38B778-6D87-4D7A-8515-089508E79986}" srcOrd="0" destOrd="0" presId="urn:microsoft.com/office/officeart/2005/8/layout/vList2"/>
    <dgm:cxn modelId="{8D62054D-E23D-4EE4-9E8D-2A64B96CC8EE}" srcId="{46DB5488-0532-4F8B-AC20-A808BFAA7F80}" destId="{AAC65EFF-F694-433E-AA02-0F3941943FD5}" srcOrd="3" destOrd="0" parTransId="{BCC62683-9A20-4C25-8EEE-2BAA18638837}" sibTransId="{A2F578A9-E120-4C4C-B432-401DF9228199}"/>
    <dgm:cxn modelId="{47FFA551-A191-4960-A95D-E0AE5CAE9C30}" srcId="{46DB5488-0532-4F8B-AC20-A808BFAA7F80}" destId="{BBFEDDE2-BDFD-4FA4-8E5F-4F106C097FE8}" srcOrd="8" destOrd="0" parTransId="{2DC5C777-ED17-4EF4-88E3-A4BADADE1474}" sibTransId="{2AE14419-4FE7-4EF5-B7FC-14C3399238B6}"/>
    <dgm:cxn modelId="{D7C76855-B22B-41F8-8B82-FCD539ACF3B4}" type="presOf" srcId="{BBFEDDE2-BDFD-4FA4-8E5F-4F106C097FE8}" destId="{B763E3D4-FBDA-4185-AEEB-377713216A6F}" srcOrd="0" destOrd="0" presId="urn:microsoft.com/office/officeart/2005/8/layout/vList2"/>
    <dgm:cxn modelId="{48CDE97A-2CD3-448D-AF71-1EC3A8B76B27}" srcId="{46DB5488-0532-4F8B-AC20-A808BFAA7F80}" destId="{607394B5-58EE-4923-A53B-FDE9FFDE88D0}" srcOrd="4" destOrd="0" parTransId="{BC7B04BB-77D7-45D3-8BD8-A79C8585CD1D}" sibTransId="{773344A2-C38F-473C-ABE9-25D95213F6A4}"/>
    <dgm:cxn modelId="{7AECEC7B-D7A9-4A54-8F50-BE1BDD289D8C}" srcId="{46DB5488-0532-4F8B-AC20-A808BFAA7F80}" destId="{C4CFC4AF-849D-485B-A93D-040355FA676F}" srcOrd="6" destOrd="0" parTransId="{D74AE12E-E0A3-4D5D-98D5-1C776C2189E0}" sibTransId="{E337F41F-6B31-4C44-A9C3-FB7D7BE3ADA5}"/>
    <dgm:cxn modelId="{ACCC948F-8B97-4FBA-BA9B-BCEE5447FE83}" type="presOf" srcId="{46DB5488-0532-4F8B-AC20-A808BFAA7F80}" destId="{16A4601B-8B76-4756-A380-C31F4574F770}" srcOrd="0" destOrd="0" presId="urn:microsoft.com/office/officeart/2005/8/layout/vList2"/>
    <dgm:cxn modelId="{624FCE91-5708-4823-AB8E-A1659DBC6E94}" srcId="{46DB5488-0532-4F8B-AC20-A808BFAA7F80}" destId="{8809A855-D5AC-4C7A-8ED6-ABECBFD4DB2F}" srcOrd="1" destOrd="0" parTransId="{764FD2C5-E649-4FE0-A115-A6F3C38C9E18}" sibTransId="{FD351F86-E778-499F-A7B6-25BE9571D17F}"/>
    <dgm:cxn modelId="{000B6BBE-54CB-4C88-9CE0-32541FA59EEE}" srcId="{46DB5488-0532-4F8B-AC20-A808BFAA7F80}" destId="{7C26CCB6-DA98-4330-B6F0-E24C745E417F}" srcOrd="5" destOrd="0" parTransId="{A0CE4D07-164B-4F9D-B775-D51AAF21CB47}" sibTransId="{5CBAF3DF-E6A4-4B6B-88DC-5D7BDE4B52F5}"/>
    <dgm:cxn modelId="{8A3ECBCA-5A6F-4E8B-816A-286CBF944EB9}" type="presOf" srcId="{607394B5-58EE-4923-A53B-FDE9FFDE88D0}" destId="{FFFEEF08-594C-4B2D-A580-E49E7FA0EA86}" srcOrd="0" destOrd="0" presId="urn:microsoft.com/office/officeart/2005/8/layout/vList2"/>
    <dgm:cxn modelId="{308E5DDF-1C86-49A1-9E9E-9CB5FE026CA0}" type="presOf" srcId="{AAC65EFF-F694-433E-AA02-0F3941943FD5}" destId="{E308E46C-FCA4-4970-8F4E-D0F81A18B10F}" srcOrd="0" destOrd="0" presId="urn:microsoft.com/office/officeart/2005/8/layout/vList2"/>
    <dgm:cxn modelId="{B05819E4-A9EA-4532-BA88-28E61C794278}" type="presOf" srcId="{57004BD0-0065-4886-B1ED-1F2836B68569}" destId="{49880D80-D66F-4655-AFEC-58C8CF441FC4}" srcOrd="0" destOrd="0" presId="urn:microsoft.com/office/officeart/2005/8/layout/vList2"/>
    <dgm:cxn modelId="{702222F7-F12C-4040-B59D-005D104EF216}" srcId="{46DB5488-0532-4F8B-AC20-A808BFAA7F80}" destId="{57004BD0-0065-4886-B1ED-1F2836B68569}" srcOrd="2" destOrd="0" parTransId="{7A2A58FB-7CC8-49E6-A051-1834AF94B842}" sibTransId="{09AAA81A-165D-45C7-9D22-E1A75657680B}"/>
    <dgm:cxn modelId="{624D22FA-8190-4B1F-BB1D-636AE9B32F3B}" type="presOf" srcId="{357795EC-9B6F-455F-B545-715AD8E167BC}" destId="{03945E46-81D3-47E2-AE2D-6B7BF243EA26}" srcOrd="0" destOrd="0" presId="urn:microsoft.com/office/officeart/2005/8/layout/vList2"/>
    <dgm:cxn modelId="{C05472DA-0D45-4716-8963-4D24C555C8A6}" type="presParOf" srcId="{16A4601B-8B76-4756-A380-C31F4574F770}" destId="{9D38B778-6D87-4D7A-8515-089508E79986}" srcOrd="0" destOrd="0" presId="urn:microsoft.com/office/officeart/2005/8/layout/vList2"/>
    <dgm:cxn modelId="{FC0BB7C2-395A-43B7-B618-844A84F0684E}" type="presParOf" srcId="{16A4601B-8B76-4756-A380-C31F4574F770}" destId="{D912B3B4-27DE-420C-B2FC-D8637940B57D}" srcOrd="1" destOrd="0" presId="urn:microsoft.com/office/officeart/2005/8/layout/vList2"/>
    <dgm:cxn modelId="{C55ABB87-2DD6-49F2-9AEA-9BFB39F36778}" type="presParOf" srcId="{16A4601B-8B76-4756-A380-C31F4574F770}" destId="{7EAC29F0-7462-434B-9140-AAD6EA986F39}" srcOrd="2" destOrd="0" presId="urn:microsoft.com/office/officeart/2005/8/layout/vList2"/>
    <dgm:cxn modelId="{C530A221-04D1-415E-B57E-D02FB634197A}" type="presParOf" srcId="{16A4601B-8B76-4756-A380-C31F4574F770}" destId="{AFA56FD6-C396-4F46-986B-E9FD0E5384E4}" srcOrd="3" destOrd="0" presId="urn:microsoft.com/office/officeart/2005/8/layout/vList2"/>
    <dgm:cxn modelId="{88872B8A-C0F7-4437-91B3-BBBFA5381E7A}" type="presParOf" srcId="{16A4601B-8B76-4756-A380-C31F4574F770}" destId="{49880D80-D66F-4655-AFEC-58C8CF441FC4}" srcOrd="4" destOrd="0" presId="urn:microsoft.com/office/officeart/2005/8/layout/vList2"/>
    <dgm:cxn modelId="{01E2A698-A852-457F-BAEC-D2169A0B1305}" type="presParOf" srcId="{16A4601B-8B76-4756-A380-C31F4574F770}" destId="{CD954299-2710-4020-8B5B-9508146BCDCD}" srcOrd="5" destOrd="0" presId="urn:microsoft.com/office/officeart/2005/8/layout/vList2"/>
    <dgm:cxn modelId="{874E212C-0E65-4704-B257-210BEFA5198E}" type="presParOf" srcId="{16A4601B-8B76-4756-A380-C31F4574F770}" destId="{E308E46C-FCA4-4970-8F4E-D0F81A18B10F}" srcOrd="6" destOrd="0" presId="urn:microsoft.com/office/officeart/2005/8/layout/vList2"/>
    <dgm:cxn modelId="{7B0FAA46-5035-4C95-9C44-29E4E74E20B3}" type="presParOf" srcId="{16A4601B-8B76-4756-A380-C31F4574F770}" destId="{74F2034E-4998-445C-8820-1E17F4044910}" srcOrd="7" destOrd="0" presId="urn:microsoft.com/office/officeart/2005/8/layout/vList2"/>
    <dgm:cxn modelId="{2914ED79-DE81-4C2C-9FCB-9BB16FEAADF3}" type="presParOf" srcId="{16A4601B-8B76-4756-A380-C31F4574F770}" destId="{FFFEEF08-594C-4B2D-A580-E49E7FA0EA86}" srcOrd="8" destOrd="0" presId="urn:microsoft.com/office/officeart/2005/8/layout/vList2"/>
    <dgm:cxn modelId="{E4166714-1FA1-43E5-98C9-51AE600A2B7F}" type="presParOf" srcId="{16A4601B-8B76-4756-A380-C31F4574F770}" destId="{5ECDAA67-55E1-4A44-BA04-58D86304271D}" srcOrd="9" destOrd="0" presId="urn:microsoft.com/office/officeart/2005/8/layout/vList2"/>
    <dgm:cxn modelId="{E587BF7F-D3A4-44B7-8AE3-9AAE14AC5ACE}" type="presParOf" srcId="{16A4601B-8B76-4756-A380-C31F4574F770}" destId="{FA2FB001-5CA7-46C8-ADCE-D41E60722E80}" srcOrd="10" destOrd="0" presId="urn:microsoft.com/office/officeart/2005/8/layout/vList2"/>
    <dgm:cxn modelId="{39E1B670-34C3-4D6B-A093-9B043D090A2E}" type="presParOf" srcId="{16A4601B-8B76-4756-A380-C31F4574F770}" destId="{BB5B6915-FBC3-4E7A-A652-2D2564AAA336}" srcOrd="11" destOrd="0" presId="urn:microsoft.com/office/officeart/2005/8/layout/vList2"/>
    <dgm:cxn modelId="{D55FFD5A-ABFF-4701-9748-D0E86EE877EE}" type="presParOf" srcId="{16A4601B-8B76-4756-A380-C31F4574F770}" destId="{32430006-7166-453C-BC95-3BCB7BA61004}" srcOrd="12" destOrd="0" presId="urn:microsoft.com/office/officeart/2005/8/layout/vList2"/>
    <dgm:cxn modelId="{E2E5BAF8-A228-471A-AF86-6676FB438F94}" type="presParOf" srcId="{16A4601B-8B76-4756-A380-C31F4574F770}" destId="{EA92D300-27C3-4686-8322-82BDDFC36291}" srcOrd="13" destOrd="0" presId="urn:microsoft.com/office/officeart/2005/8/layout/vList2"/>
    <dgm:cxn modelId="{DC567006-1C0D-4470-A35B-BBEFAD11AFD6}" type="presParOf" srcId="{16A4601B-8B76-4756-A380-C31F4574F770}" destId="{03945E46-81D3-47E2-AE2D-6B7BF243EA26}" srcOrd="14" destOrd="0" presId="urn:microsoft.com/office/officeart/2005/8/layout/vList2"/>
    <dgm:cxn modelId="{8520410D-74BB-42A6-9435-61AD880C950F}" type="presParOf" srcId="{16A4601B-8B76-4756-A380-C31F4574F770}" destId="{69A1D9A9-5444-4EDE-91FA-E5BB0F8CCF83}" srcOrd="15" destOrd="0" presId="urn:microsoft.com/office/officeart/2005/8/layout/vList2"/>
    <dgm:cxn modelId="{6851362A-8511-4C71-AB50-C549E7003477}" type="presParOf" srcId="{16A4601B-8B76-4756-A380-C31F4574F770}" destId="{B763E3D4-FBDA-4185-AEEB-377713216A6F}"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7815A-A6A3-4FDF-AF88-800972E7B69A}">
      <dsp:nvSpPr>
        <dsp:cNvPr id="0" name=""/>
        <dsp:cNvSpPr/>
      </dsp:nvSpPr>
      <dsp:spPr>
        <a:xfrm>
          <a:off x="0" y="8963"/>
          <a:ext cx="7545659" cy="1263599"/>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err="1"/>
            <a:t>Mahasiswa</a:t>
          </a:r>
          <a:r>
            <a:rPr lang="en-US" sz="2400" b="0" i="0" kern="1200" dirty="0"/>
            <a:t> </a:t>
          </a:r>
          <a:r>
            <a:rPr lang="en-US" sz="2400" b="0" i="0" kern="1200" dirty="0" err="1"/>
            <a:t>dapat</a:t>
          </a:r>
          <a:r>
            <a:rPr lang="en-US" sz="2400" b="0" i="0" kern="1200" dirty="0"/>
            <a:t> </a:t>
          </a:r>
          <a:r>
            <a:rPr lang="en-US" sz="2400" b="0" i="0" kern="1200" dirty="0" err="1"/>
            <a:t>mengidentifikasi</a:t>
          </a:r>
          <a:r>
            <a:rPr lang="en-US" sz="2400" b="0" i="0" kern="1200" dirty="0"/>
            <a:t> </a:t>
          </a:r>
          <a:r>
            <a:rPr lang="en-US" sz="2400" b="0" i="0" kern="1200" dirty="0" err="1"/>
            <a:t>kebutuhan</a:t>
          </a:r>
          <a:r>
            <a:rPr lang="en-US" sz="2400" b="0" i="0" kern="1200" dirty="0"/>
            <a:t> </a:t>
          </a:r>
          <a:r>
            <a:rPr lang="en-US" sz="2400" b="0" i="0" kern="1200" dirty="0" err="1"/>
            <a:t>dalam</a:t>
          </a:r>
          <a:r>
            <a:rPr lang="en-US" sz="2400" b="0" i="0" kern="1200" dirty="0"/>
            <a:t> </a:t>
          </a:r>
          <a:r>
            <a:rPr lang="en-US" sz="2400" b="0" i="0" kern="1200" dirty="0" err="1"/>
            <a:t>mengenali</a:t>
          </a:r>
          <a:r>
            <a:rPr lang="en-US" sz="2400" b="0" i="0" kern="1200" dirty="0"/>
            <a:t>, </a:t>
          </a:r>
          <a:r>
            <a:rPr lang="en-US" sz="2400" b="0" i="0" kern="1200" dirty="0" err="1"/>
            <a:t>menyiapkan</a:t>
          </a:r>
          <a:r>
            <a:rPr lang="en-US" sz="2400" b="0" i="0" kern="1200" dirty="0"/>
            <a:t>, dan </a:t>
          </a:r>
          <a:r>
            <a:rPr lang="en-US" sz="2400" b="0" i="0" kern="1200" dirty="0" err="1"/>
            <a:t>memvisualisasikan</a:t>
          </a:r>
          <a:r>
            <a:rPr lang="en-US" sz="2400" b="0" i="0" kern="1200" dirty="0"/>
            <a:t> data</a:t>
          </a:r>
          <a:endParaRPr lang="en-US" sz="2400" b="0" kern="1200" dirty="0"/>
        </a:p>
      </dsp:txBody>
      <dsp:txXfrm>
        <a:off x="61684" y="70647"/>
        <a:ext cx="7422291" cy="11402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3C6F4-4FFF-4D1D-B298-D1F5CEC46844}">
      <dsp:nvSpPr>
        <dsp:cNvPr id="0" name=""/>
        <dsp:cNvSpPr/>
      </dsp:nvSpPr>
      <dsp:spPr>
        <a:xfrm>
          <a:off x="0" y="109560"/>
          <a:ext cx="7449610" cy="3790800"/>
        </a:xfrm>
        <a:prstGeom prst="round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d-ID" sz="3000" b="0" i="0" kern="1200" dirty="0"/>
            <a:t>E</a:t>
          </a:r>
          <a:r>
            <a:rPr lang="en-US" sz="3000" b="0" i="0" kern="1200" dirty="0" err="1"/>
            <a:t>xteremely</a:t>
          </a:r>
          <a:r>
            <a:rPr lang="en-US" sz="3000" b="0" i="0" kern="1200" dirty="0"/>
            <a:t> large data sets that may be analyzed computationally to reveal patterns, trends, and associations, especially relating to human behavior and interactions. The term is often used synonymously with related concept such as Business Intelligence (BI), data mining, data science</a:t>
          </a:r>
          <a:r>
            <a:rPr lang="id-ID" sz="3000" b="0" i="0" kern="1200" dirty="0"/>
            <a:t>.</a:t>
          </a:r>
          <a:endParaRPr lang="en-US" sz="3000" kern="1200" dirty="0"/>
        </a:p>
      </dsp:txBody>
      <dsp:txXfrm>
        <a:off x="185052" y="294612"/>
        <a:ext cx="7079506" cy="3420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65B3B-C904-49F5-9BB0-3D7920934D89}">
      <dsp:nvSpPr>
        <dsp:cNvPr id="0" name=""/>
        <dsp:cNvSpPr/>
      </dsp:nvSpPr>
      <dsp:spPr>
        <a:xfrm>
          <a:off x="0" y="992"/>
          <a:ext cx="1722984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73DA9A-F428-48E1-87E6-65D947B76E65}">
      <dsp:nvSpPr>
        <dsp:cNvPr id="0" name=""/>
        <dsp:cNvSpPr/>
      </dsp:nvSpPr>
      <dsp:spPr>
        <a:xfrm>
          <a:off x="0" y="992"/>
          <a:ext cx="3445969" cy="1625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Gathering/ Collecting Data</a:t>
          </a:r>
        </a:p>
      </dsp:txBody>
      <dsp:txXfrm>
        <a:off x="0" y="992"/>
        <a:ext cx="3445969" cy="1625203"/>
      </dsp:txXfrm>
    </dsp:sp>
    <dsp:sp modelId="{94AF4714-AECF-497C-A526-63941CBB2AE0}">
      <dsp:nvSpPr>
        <dsp:cNvPr id="0" name=""/>
        <dsp:cNvSpPr/>
      </dsp:nvSpPr>
      <dsp:spPr>
        <a:xfrm>
          <a:off x="3704417" y="74792"/>
          <a:ext cx="6633491" cy="147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The data preparation process begins with finding the right data.</a:t>
          </a:r>
          <a:endParaRPr lang="en-US" sz="1700" kern="1200" dirty="0"/>
        </a:p>
      </dsp:txBody>
      <dsp:txXfrm>
        <a:off x="3704417" y="74792"/>
        <a:ext cx="6633491" cy="1476014"/>
      </dsp:txXfrm>
    </dsp:sp>
    <dsp:sp modelId="{C07A8A38-25E8-4CE0-897F-64E0236B4F91}">
      <dsp:nvSpPr>
        <dsp:cNvPr id="0" name=""/>
        <dsp:cNvSpPr/>
      </dsp:nvSpPr>
      <dsp:spPr>
        <a:xfrm>
          <a:off x="3445969" y="1550807"/>
          <a:ext cx="1378387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CB70C0-5C29-4D86-813D-4304A537FEBA}">
      <dsp:nvSpPr>
        <dsp:cNvPr id="0" name=""/>
        <dsp:cNvSpPr/>
      </dsp:nvSpPr>
      <dsp:spPr>
        <a:xfrm>
          <a:off x="0" y="1626195"/>
          <a:ext cx="1722984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BB1F2-D014-4FC9-946C-8129D97C36A5}">
      <dsp:nvSpPr>
        <dsp:cNvPr id="0" name=""/>
        <dsp:cNvSpPr/>
      </dsp:nvSpPr>
      <dsp:spPr>
        <a:xfrm>
          <a:off x="0" y="1626195"/>
          <a:ext cx="3445969" cy="1625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Discover &amp; Assess Data</a:t>
          </a:r>
        </a:p>
      </dsp:txBody>
      <dsp:txXfrm>
        <a:off x="0" y="1626195"/>
        <a:ext cx="3445969" cy="1625203"/>
      </dsp:txXfrm>
    </dsp:sp>
    <dsp:sp modelId="{E211A6DD-7881-4386-B19D-BED0841BB9E2}">
      <dsp:nvSpPr>
        <dsp:cNvPr id="0" name=""/>
        <dsp:cNvSpPr/>
      </dsp:nvSpPr>
      <dsp:spPr>
        <a:xfrm>
          <a:off x="3704417" y="1699996"/>
          <a:ext cx="6633491" cy="147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This step is about getting to know the data and understanding what has to be done before the data becomes useful in a particular context.</a:t>
          </a:r>
          <a:endParaRPr lang="en-US" sz="1700" kern="1200" dirty="0"/>
        </a:p>
      </dsp:txBody>
      <dsp:txXfrm>
        <a:off x="3704417" y="1699996"/>
        <a:ext cx="6633491" cy="1476014"/>
      </dsp:txXfrm>
    </dsp:sp>
    <dsp:sp modelId="{0985BE4C-E392-44C6-B6DC-FEF4EE77209C}">
      <dsp:nvSpPr>
        <dsp:cNvPr id="0" name=""/>
        <dsp:cNvSpPr/>
      </dsp:nvSpPr>
      <dsp:spPr>
        <a:xfrm>
          <a:off x="3445969" y="3176010"/>
          <a:ext cx="1378387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289C90-A879-417E-B99A-18625D18F055}">
      <dsp:nvSpPr>
        <dsp:cNvPr id="0" name=""/>
        <dsp:cNvSpPr/>
      </dsp:nvSpPr>
      <dsp:spPr>
        <a:xfrm>
          <a:off x="0" y="3251398"/>
          <a:ext cx="1722984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0C52EA-98DC-4894-A047-C5252C3F02C0}">
      <dsp:nvSpPr>
        <dsp:cNvPr id="0" name=""/>
        <dsp:cNvSpPr/>
      </dsp:nvSpPr>
      <dsp:spPr>
        <a:xfrm>
          <a:off x="0" y="3251398"/>
          <a:ext cx="3445969" cy="1625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Cleanse &amp; Validate Data</a:t>
          </a:r>
        </a:p>
      </dsp:txBody>
      <dsp:txXfrm>
        <a:off x="0" y="3251398"/>
        <a:ext cx="3445969" cy="1625203"/>
      </dsp:txXfrm>
    </dsp:sp>
    <dsp:sp modelId="{4C547932-2368-4DA6-8296-8D69D2C20488}">
      <dsp:nvSpPr>
        <dsp:cNvPr id="0" name=""/>
        <dsp:cNvSpPr/>
      </dsp:nvSpPr>
      <dsp:spPr>
        <a:xfrm>
          <a:off x="3704417" y="3325199"/>
          <a:ext cx="6633491" cy="147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a:t>Cleaning up the data is traditionally the most time consuming part of the data preparation process, but it’s crucial for removing faulty data and filling in gaps.</a:t>
          </a:r>
          <a:endParaRPr lang="en-US" sz="1700" kern="1200" dirty="0"/>
        </a:p>
      </dsp:txBody>
      <dsp:txXfrm>
        <a:off x="3704417" y="3325199"/>
        <a:ext cx="6633491" cy="1476014"/>
      </dsp:txXfrm>
    </dsp:sp>
    <dsp:sp modelId="{29C39895-EEBB-497A-A960-1E87C8CA34EA}">
      <dsp:nvSpPr>
        <dsp:cNvPr id="0" name=""/>
        <dsp:cNvSpPr/>
      </dsp:nvSpPr>
      <dsp:spPr>
        <a:xfrm>
          <a:off x="10596357" y="3325199"/>
          <a:ext cx="6633491" cy="36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0" i="0" kern="1200" dirty="0"/>
            <a:t>Removing extraneous data and outliers.</a:t>
          </a:r>
          <a:endParaRPr lang="en-US" sz="1700" kern="1200" dirty="0"/>
        </a:p>
      </dsp:txBody>
      <dsp:txXfrm>
        <a:off x="10596357" y="3325199"/>
        <a:ext cx="6633491" cy="369003"/>
      </dsp:txXfrm>
    </dsp:sp>
    <dsp:sp modelId="{788FB702-568F-4E39-85F7-191891360000}">
      <dsp:nvSpPr>
        <dsp:cNvPr id="0" name=""/>
        <dsp:cNvSpPr/>
      </dsp:nvSpPr>
      <dsp:spPr>
        <a:xfrm>
          <a:off x="10337909" y="3694202"/>
          <a:ext cx="66334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724C80-C6B2-482E-B64F-9462F8AB6F7D}">
      <dsp:nvSpPr>
        <dsp:cNvPr id="0" name=""/>
        <dsp:cNvSpPr/>
      </dsp:nvSpPr>
      <dsp:spPr>
        <a:xfrm>
          <a:off x="10596357" y="3694202"/>
          <a:ext cx="6633491" cy="36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0" i="0" kern="1200" dirty="0"/>
            <a:t>Filling in missing values.</a:t>
          </a:r>
        </a:p>
      </dsp:txBody>
      <dsp:txXfrm>
        <a:off x="10596357" y="3694202"/>
        <a:ext cx="6633491" cy="369003"/>
      </dsp:txXfrm>
    </dsp:sp>
    <dsp:sp modelId="{63338F7B-A294-4D76-B875-BCF554CE4A12}">
      <dsp:nvSpPr>
        <dsp:cNvPr id="0" name=""/>
        <dsp:cNvSpPr/>
      </dsp:nvSpPr>
      <dsp:spPr>
        <a:xfrm>
          <a:off x="10337909" y="4063206"/>
          <a:ext cx="66334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B7C743-EB26-4B8C-BF22-17A8041D0395}">
      <dsp:nvSpPr>
        <dsp:cNvPr id="0" name=""/>
        <dsp:cNvSpPr/>
      </dsp:nvSpPr>
      <dsp:spPr>
        <a:xfrm>
          <a:off x="10596357" y="4063206"/>
          <a:ext cx="6633491" cy="36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0" i="0" kern="1200" dirty="0"/>
            <a:t>Conforming data to a standardized pattern.</a:t>
          </a:r>
        </a:p>
      </dsp:txBody>
      <dsp:txXfrm>
        <a:off x="10596357" y="4063206"/>
        <a:ext cx="6633491" cy="369003"/>
      </dsp:txXfrm>
    </dsp:sp>
    <dsp:sp modelId="{71575028-7C57-4D67-9B15-8CCCD97083FB}">
      <dsp:nvSpPr>
        <dsp:cNvPr id="0" name=""/>
        <dsp:cNvSpPr/>
      </dsp:nvSpPr>
      <dsp:spPr>
        <a:xfrm>
          <a:off x="10337909" y="4432210"/>
          <a:ext cx="6633491"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5CA751-88DA-42F8-A02D-55A25D9BC91C}">
      <dsp:nvSpPr>
        <dsp:cNvPr id="0" name=""/>
        <dsp:cNvSpPr/>
      </dsp:nvSpPr>
      <dsp:spPr>
        <a:xfrm>
          <a:off x="10596357" y="4432210"/>
          <a:ext cx="6633491" cy="369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0" i="0" kern="1200" dirty="0"/>
            <a:t>Masking private or sensitive data entries.</a:t>
          </a:r>
        </a:p>
      </dsp:txBody>
      <dsp:txXfrm>
        <a:off x="10596357" y="4432210"/>
        <a:ext cx="6633491" cy="369003"/>
      </dsp:txXfrm>
    </dsp:sp>
    <dsp:sp modelId="{FBE484F4-2471-42CD-9AA5-F2E945BE5350}">
      <dsp:nvSpPr>
        <dsp:cNvPr id="0" name=""/>
        <dsp:cNvSpPr/>
      </dsp:nvSpPr>
      <dsp:spPr>
        <a:xfrm>
          <a:off x="3445969" y="4801213"/>
          <a:ext cx="1378387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999BEE-68E5-4A0C-A984-89E2ABE388B9}">
      <dsp:nvSpPr>
        <dsp:cNvPr id="0" name=""/>
        <dsp:cNvSpPr/>
      </dsp:nvSpPr>
      <dsp:spPr>
        <a:xfrm>
          <a:off x="0" y="4876601"/>
          <a:ext cx="1722984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4B03AE-FAF5-4529-B26E-8CC853C2040C}">
      <dsp:nvSpPr>
        <dsp:cNvPr id="0" name=""/>
        <dsp:cNvSpPr/>
      </dsp:nvSpPr>
      <dsp:spPr>
        <a:xfrm>
          <a:off x="0" y="4876601"/>
          <a:ext cx="3445969" cy="1625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Font typeface="Arial" panose="020B0604020202020204" pitchFamily="34" charset="0"/>
            <a:buNone/>
          </a:pPr>
          <a:r>
            <a:rPr lang="en-US" sz="3400" b="0" i="0" kern="1200" dirty="0"/>
            <a:t>Transform &amp; Enrich Data</a:t>
          </a:r>
        </a:p>
      </dsp:txBody>
      <dsp:txXfrm>
        <a:off x="0" y="4876601"/>
        <a:ext cx="3445969" cy="1625203"/>
      </dsp:txXfrm>
    </dsp:sp>
    <dsp:sp modelId="{7C1323F2-A86F-479F-8C5C-A586FC9FA7C5}">
      <dsp:nvSpPr>
        <dsp:cNvPr id="0" name=""/>
        <dsp:cNvSpPr/>
      </dsp:nvSpPr>
      <dsp:spPr>
        <a:xfrm>
          <a:off x="3704417" y="4950402"/>
          <a:ext cx="6633491" cy="147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Transforming data is the process of updating the format or value entries in order to reach a well-defined outcome, or to make the data more easily understood by a wider audience. </a:t>
          </a:r>
          <a:r>
            <a:rPr lang="en-US" sz="1700" b="0" i="1" kern="1200" dirty="0"/>
            <a:t>Enriching</a:t>
          </a:r>
          <a:r>
            <a:rPr lang="en-US" sz="1700" b="0" i="0" kern="1200" dirty="0"/>
            <a:t> data refers to adding and connecting data with other related information to provide deeper insights.</a:t>
          </a:r>
        </a:p>
      </dsp:txBody>
      <dsp:txXfrm>
        <a:off x="3704417" y="4950402"/>
        <a:ext cx="6633491" cy="1476014"/>
      </dsp:txXfrm>
    </dsp:sp>
    <dsp:sp modelId="{E827CAC3-5E50-4F34-BFC4-BC2323F19B86}">
      <dsp:nvSpPr>
        <dsp:cNvPr id="0" name=""/>
        <dsp:cNvSpPr/>
      </dsp:nvSpPr>
      <dsp:spPr>
        <a:xfrm>
          <a:off x="3445969" y="6426416"/>
          <a:ext cx="1378387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130CA7-0A15-4718-8CF8-0B4BCF983D12}">
      <dsp:nvSpPr>
        <dsp:cNvPr id="0" name=""/>
        <dsp:cNvSpPr/>
      </dsp:nvSpPr>
      <dsp:spPr>
        <a:xfrm>
          <a:off x="0" y="6501804"/>
          <a:ext cx="1722984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CBC2E5-CD62-4DC3-BAF9-211466D032DA}">
      <dsp:nvSpPr>
        <dsp:cNvPr id="0" name=""/>
        <dsp:cNvSpPr/>
      </dsp:nvSpPr>
      <dsp:spPr>
        <a:xfrm>
          <a:off x="0" y="6501804"/>
          <a:ext cx="3445969" cy="1625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b="0" i="0" kern="1200" dirty="0"/>
            <a:t>Store Data</a:t>
          </a:r>
        </a:p>
      </dsp:txBody>
      <dsp:txXfrm>
        <a:off x="0" y="6501804"/>
        <a:ext cx="3445969" cy="1625203"/>
      </dsp:txXfrm>
    </dsp:sp>
    <dsp:sp modelId="{965B0B88-A45B-405A-9469-B4024782AA65}">
      <dsp:nvSpPr>
        <dsp:cNvPr id="0" name=""/>
        <dsp:cNvSpPr/>
      </dsp:nvSpPr>
      <dsp:spPr>
        <a:xfrm>
          <a:off x="3704417" y="6575605"/>
          <a:ext cx="6633491" cy="147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a:t>Once prepared, the data can be stored or channeled into a third party application—such as a business intelligence tool—clearing the way for processing and analysis to take place.</a:t>
          </a:r>
          <a:endParaRPr lang="en-US" sz="1700" b="0" i="0" kern="1200" dirty="0"/>
        </a:p>
      </dsp:txBody>
      <dsp:txXfrm>
        <a:off x="3704417" y="6575605"/>
        <a:ext cx="6633491" cy="1476014"/>
      </dsp:txXfrm>
    </dsp:sp>
    <dsp:sp modelId="{EEB87B1C-8DE6-492B-A09C-D6EF11298773}">
      <dsp:nvSpPr>
        <dsp:cNvPr id="0" name=""/>
        <dsp:cNvSpPr/>
      </dsp:nvSpPr>
      <dsp:spPr>
        <a:xfrm>
          <a:off x="3445969" y="8051619"/>
          <a:ext cx="1378387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B2425-C35E-4C6D-A53D-0F8BDECB75DC}">
      <dsp:nvSpPr>
        <dsp:cNvPr id="0" name=""/>
        <dsp:cNvSpPr/>
      </dsp:nvSpPr>
      <dsp:spPr>
        <a:xfrm>
          <a:off x="0" y="71905"/>
          <a:ext cx="5851835" cy="608400"/>
        </a:xfrm>
        <a:prstGeom prst="round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Lower-case/ Normalize</a:t>
          </a:r>
        </a:p>
      </dsp:txBody>
      <dsp:txXfrm>
        <a:off x="29700" y="101605"/>
        <a:ext cx="5792435" cy="549000"/>
      </dsp:txXfrm>
    </dsp:sp>
    <dsp:sp modelId="{2E332EE8-A621-4123-A5BF-26ADCC1B7B77}">
      <dsp:nvSpPr>
        <dsp:cNvPr id="0" name=""/>
        <dsp:cNvSpPr/>
      </dsp:nvSpPr>
      <dsp:spPr>
        <a:xfrm>
          <a:off x="0" y="755185"/>
          <a:ext cx="5851835" cy="608400"/>
        </a:xfrm>
        <a:prstGeom prst="roundRect">
          <a:avLst/>
        </a:prstGeom>
        <a:solidFill>
          <a:schemeClr val="accent5">
            <a:shade val="80000"/>
            <a:hueOff val="20522"/>
            <a:satOff val="-224"/>
            <a:lumOff val="25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Tokenize</a:t>
          </a:r>
        </a:p>
      </dsp:txBody>
      <dsp:txXfrm>
        <a:off x="29700" y="784885"/>
        <a:ext cx="5792435" cy="549000"/>
      </dsp:txXfrm>
    </dsp:sp>
    <dsp:sp modelId="{6036015E-F5FF-4532-A726-B51B207C0916}">
      <dsp:nvSpPr>
        <dsp:cNvPr id="0" name=""/>
        <dsp:cNvSpPr/>
      </dsp:nvSpPr>
      <dsp:spPr>
        <a:xfrm>
          <a:off x="0" y="1438465"/>
          <a:ext cx="5851835" cy="608400"/>
        </a:xfrm>
        <a:prstGeom prst="roundRect">
          <a:avLst/>
        </a:prstGeom>
        <a:solidFill>
          <a:schemeClr val="accent5">
            <a:shade val="80000"/>
            <a:hueOff val="41044"/>
            <a:satOff val="-448"/>
            <a:lumOff val="51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Remove Stop words</a:t>
          </a:r>
        </a:p>
      </dsp:txBody>
      <dsp:txXfrm>
        <a:off x="29700" y="1468165"/>
        <a:ext cx="5792435" cy="549000"/>
      </dsp:txXfrm>
    </dsp:sp>
    <dsp:sp modelId="{9AF7A97E-329A-4A5A-A641-E532CBA37461}">
      <dsp:nvSpPr>
        <dsp:cNvPr id="0" name=""/>
        <dsp:cNvSpPr/>
      </dsp:nvSpPr>
      <dsp:spPr>
        <a:xfrm>
          <a:off x="0" y="2121745"/>
          <a:ext cx="5851835" cy="608400"/>
        </a:xfrm>
        <a:prstGeom prst="roundRect">
          <a:avLst/>
        </a:prstGeom>
        <a:solidFill>
          <a:schemeClr val="accent5">
            <a:shade val="80000"/>
            <a:hueOff val="61566"/>
            <a:satOff val="-671"/>
            <a:lumOff val="76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Remove regular expression</a:t>
          </a:r>
        </a:p>
      </dsp:txBody>
      <dsp:txXfrm>
        <a:off x="29700" y="2151445"/>
        <a:ext cx="5792435" cy="549000"/>
      </dsp:txXfrm>
    </dsp:sp>
    <dsp:sp modelId="{96369760-7616-43C7-B767-409411BB387E}">
      <dsp:nvSpPr>
        <dsp:cNvPr id="0" name=""/>
        <dsp:cNvSpPr/>
      </dsp:nvSpPr>
      <dsp:spPr>
        <a:xfrm>
          <a:off x="0" y="2805025"/>
          <a:ext cx="5851835" cy="608400"/>
        </a:xfrm>
        <a:prstGeom prst="roundRect">
          <a:avLst/>
        </a:prstGeom>
        <a:solidFill>
          <a:schemeClr val="accent5">
            <a:shade val="80000"/>
            <a:hueOff val="82088"/>
            <a:satOff val="-895"/>
            <a:lumOff val="102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Stemming</a:t>
          </a:r>
        </a:p>
      </dsp:txBody>
      <dsp:txXfrm>
        <a:off x="29700" y="2834725"/>
        <a:ext cx="5792435" cy="549000"/>
      </dsp:txXfrm>
    </dsp:sp>
    <dsp:sp modelId="{76E069D2-9236-4427-9CE2-3F6117E0F5D1}">
      <dsp:nvSpPr>
        <dsp:cNvPr id="0" name=""/>
        <dsp:cNvSpPr/>
      </dsp:nvSpPr>
      <dsp:spPr>
        <a:xfrm>
          <a:off x="0" y="3488305"/>
          <a:ext cx="5851835" cy="608400"/>
        </a:xfrm>
        <a:prstGeom prst="roundRect">
          <a:avLst/>
        </a:prstGeom>
        <a:solidFill>
          <a:schemeClr val="accent5">
            <a:shade val="80000"/>
            <a:hueOff val="102610"/>
            <a:satOff val="-1119"/>
            <a:lumOff val="127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Lemmatization</a:t>
          </a:r>
        </a:p>
      </dsp:txBody>
      <dsp:txXfrm>
        <a:off x="29700" y="3518005"/>
        <a:ext cx="5792435" cy="549000"/>
      </dsp:txXfrm>
    </dsp:sp>
    <dsp:sp modelId="{6749E20E-36E8-4004-AB81-A724739E38F8}">
      <dsp:nvSpPr>
        <dsp:cNvPr id="0" name=""/>
        <dsp:cNvSpPr/>
      </dsp:nvSpPr>
      <dsp:spPr>
        <a:xfrm>
          <a:off x="0" y="4171585"/>
          <a:ext cx="5851835" cy="608400"/>
        </a:xfrm>
        <a:prstGeom prst="roundRect">
          <a:avLst/>
        </a:prstGeom>
        <a:solidFill>
          <a:schemeClr val="accent5">
            <a:shade val="80000"/>
            <a:hueOff val="123133"/>
            <a:satOff val="-1343"/>
            <a:lumOff val="153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Part-of-speech tagging</a:t>
          </a:r>
        </a:p>
      </dsp:txBody>
      <dsp:txXfrm>
        <a:off x="29700" y="4201285"/>
        <a:ext cx="5792435" cy="549000"/>
      </dsp:txXfrm>
    </dsp:sp>
    <dsp:sp modelId="{BD868364-98DC-45E1-95F2-64F15CBA23D9}">
      <dsp:nvSpPr>
        <dsp:cNvPr id="0" name=""/>
        <dsp:cNvSpPr/>
      </dsp:nvSpPr>
      <dsp:spPr>
        <a:xfrm>
          <a:off x="0" y="4854865"/>
          <a:ext cx="5851835" cy="608400"/>
        </a:xfrm>
        <a:prstGeom prst="roundRect">
          <a:avLst/>
        </a:prstGeom>
        <a:solidFill>
          <a:schemeClr val="accent5">
            <a:shade val="80000"/>
            <a:hueOff val="143655"/>
            <a:satOff val="-1567"/>
            <a:lumOff val="179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Name entity recognition</a:t>
          </a:r>
        </a:p>
      </dsp:txBody>
      <dsp:txXfrm>
        <a:off x="29700" y="4884565"/>
        <a:ext cx="5792435" cy="549000"/>
      </dsp:txXfrm>
    </dsp:sp>
    <dsp:sp modelId="{955DD50A-AD77-47A6-98E0-EC0F7150094D}">
      <dsp:nvSpPr>
        <dsp:cNvPr id="0" name=""/>
        <dsp:cNvSpPr/>
      </dsp:nvSpPr>
      <dsp:spPr>
        <a:xfrm>
          <a:off x="0" y="5538145"/>
          <a:ext cx="5851835" cy="608400"/>
        </a:xfrm>
        <a:prstGeom prst="roundRect">
          <a:avLst/>
        </a:prstGeom>
        <a:solidFill>
          <a:schemeClr val="accent5">
            <a:shade val="80000"/>
            <a:hueOff val="164177"/>
            <a:satOff val="-1790"/>
            <a:lumOff val="204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Chunking</a:t>
          </a:r>
        </a:p>
      </dsp:txBody>
      <dsp:txXfrm>
        <a:off x="29700" y="5567845"/>
        <a:ext cx="5792435" cy="549000"/>
      </dsp:txXfrm>
    </dsp:sp>
    <dsp:sp modelId="{AF49BA3D-54FE-44BB-99EC-ACFC94A967CD}">
      <dsp:nvSpPr>
        <dsp:cNvPr id="0" name=""/>
        <dsp:cNvSpPr/>
      </dsp:nvSpPr>
      <dsp:spPr>
        <a:xfrm>
          <a:off x="0" y="6221425"/>
          <a:ext cx="5851835" cy="608400"/>
        </a:xfrm>
        <a:prstGeom prst="roundRect">
          <a:avLst/>
        </a:prstGeom>
        <a:solidFill>
          <a:schemeClr val="accent5">
            <a:shade val="80000"/>
            <a:hueOff val="184699"/>
            <a:satOff val="-2014"/>
            <a:lumOff val="230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Parsing</a:t>
          </a:r>
        </a:p>
      </dsp:txBody>
      <dsp:txXfrm>
        <a:off x="29700" y="6251125"/>
        <a:ext cx="5792435" cy="549000"/>
      </dsp:txXfrm>
    </dsp:sp>
    <dsp:sp modelId="{BDCC33D4-59DD-4985-AE76-96AB802F20D3}">
      <dsp:nvSpPr>
        <dsp:cNvPr id="0" name=""/>
        <dsp:cNvSpPr/>
      </dsp:nvSpPr>
      <dsp:spPr>
        <a:xfrm>
          <a:off x="0" y="6904705"/>
          <a:ext cx="5851835" cy="608400"/>
        </a:xfrm>
        <a:prstGeom prst="roundRect">
          <a:avLst/>
        </a:prstGeom>
        <a:solidFill>
          <a:schemeClr val="accent5">
            <a:shade val="80000"/>
            <a:hueOff val="205221"/>
            <a:satOff val="-2238"/>
            <a:lumOff val="255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Change abbreviation</a:t>
          </a:r>
        </a:p>
      </dsp:txBody>
      <dsp:txXfrm>
        <a:off x="29700" y="6934405"/>
        <a:ext cx="5792435" cy="549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C6B81-AF16-41B3-BA9E-D64015EF64EB}">
      <dsp:nvSpPr>
        <dsp:cNvPr id="0" name=""/>
        <dsp:cNvSpPr/>
      </dsp:nvSpPr>
      <dsp:spPr>
        <a:xfrm>
          <a:off x="0" y="258327"/>
          <a:ext cx="13691083" cy="3030300"/>
        </a:xfrm>
        <a:prstGeom prst="round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0" i="0" kern="1200"/>
            <a:t>Semi-structured data have different structure because of heterogeneity of the sources. Sometimes they do not contain any structure at all. This makes it difficult to tag and index. So while extract information from them is tough job. Here are possible solutions – </a:t>
          </a:r>
          <a:endParaRPr lang="en-US" sz="3700" kern="1200"/>
        </a:p>
      </dsp:txBody>
      <dsp:txXfrm>
        <a:off x="147927" y="406254"/>
        <a:ext cx="13395229" cy="2734446"/>
      </dsp:txXfrm>
    </dsp:sp>
    <dsp:sp modelId="{90E5E09B-8595-4EF8-A3C7-4FAB1019316F}">
      <dsp:nvSpPr>
        <dsp:cNvPr id="0" name=""/>
        <dsp:cNvSpPr/>
      </dsp:nvSpPr>
      <dsp:spPr>
        <a:xfrm>
          <a:off x="0" y="3288627"/>
          <a:ext cx="13691083" cy="2680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4692"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b="0" i="0" kern="1200" dirty="0"/>
            <a:t>Graph based models (</a:t>
          </a:r>
          <a:r>
            <a:rPr lang="en-US" sz="2900" b="0" i="0" kern="1200" dirty="0" err="1"/>
            <a:t>e.g</a:t>
          </a:r>
          <a:r>
            <a:rPr lang="en-US" sz="2900" b="0" i="0" kern="1200" dirty="0"/>
            <a:t> OEM) can be used to index semi-structured data</a:t>
          </a:r>
          <a:endParaRPr lang="en-US" sz="2900" kern="1200" dirty="0"/>
        </a:p>
        <a:p>
          <a:pPr marL="285750" lvl="1" indent="-285750" algn="l" defTabSz="1289050">
            <a:lnSpc>
              <a:spcPct val="90000"/>
            </a:lnSpc>
            <a:spcBef>
              <a:spcPct val="0"/>
            </a:spcBef>
            <a:spcAft>
              <a:spcPct val="20000"/>
            </a:spcAft>
            <a:buChar char="•"/>
          </a:pPr>
          <a:r>
            <a:rPr lang="en-US" sz="2900" b="0" i="0" kern="1200" dirty="0"/>
            <a:t>Data modelling technique in OEM allows the data to be stored in graph based model. The data in graph based model is easier to search and index.</a:t>
          </a:r>
          <a:endParaRPr lang="en-US" sz="2900" kern="1200" dirty="0"/>
        </a:p>
        <a:p>
          <a:pPr marL="285750" lvl="1" indent="-285750" algn="l" defTabSz="1289050">
            <a:lnSpc>
              <a:spcPct val="90000"/>
            </a:lnSpc>
            <a:spcBef>
              <a:spcPct val="0"/>
            </a:spcBef>
            <a:spcAft>
              <a:spcPct val="20000"/>
            </a:spcAft>
            <a:buChar char="•"/>
          </a:pPr>
          <a:r>
            <a:rPr lang="en-US" sz="2900" b="0" i="0" kern="1200" dirty="0"/>
            <a:t>XML or JSON allows data to be arranged in hierarchical order which enables the data to be indexed and searched</a:t>
          </a:r>
          <a:endParaRPr lang="en-US" sz="2900" kern="1200" dirty="0"/>
        </a:p>
        <a:p>
          <a:pPr marL="285750" lvl="1" indent="-285750" algn="l" defTabSz="1289050">
            <a:lnSpc>
              <a:spcPct val="90000"/>
            </a:lnSpc>
            <a:spcBef>
              <a:spcPct val="0"/>
            </a:spcBef>
            <a:spcAft>
              <a:spcPct val="20000"/>
            </a:spcAft>
            <a:buChar char="•"/>
          </a:pPr>
          <a:r>
            <a:rPr lang="en-US" sz="2900" b="0" i="0" kern="1200" dirty="0"/>
            <a:t>Use of various data mining tools</a:t>
          </a:r>
          <a:endParaRPr lang="en-US" sz="2900" kern="1200" dirty="0"/>
        </a:p>
      </dsp:txBody>
      <dsp:txXfrm>
        <a:off x="0" y="3288627"/>
        <a:ext cx="13691083" cy="26806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8B778-6D87-4D7A-8515-089508E79986}">
      <dsp:nvSpPr>
        <dsp:cNvPr id="0" name=""/>
        <dsp:cNvSpPr/>
      </dsp:nvSpPr>
      <dsp:spPr>
        <a:xfrm>
          <a:off x="0" y="827415"/>
          <a:ext cx="11387848" cy="6844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 Donald Hearn, M. Pauline Baker. Computer Graphics C Version. Prentice-Hall. 1997 (Pustaka Utama)</a:t>
          </a:r>
        </a:p>
      </dsp:txBody>
      <dsp:txXfrm>
        <a:off x="33412" y="860827"/>
        <a:ext cx="11321024" cy="617626"/>
      </dsp:txXfrm>
    </dsp:sp>
    <dsp:sp modelId="{7EAC29F0-7462-434B-9140-AAD6EA986F39}">
      <dsp:nvSpPr>
        <dsp:cNvPr id="0" name=""/>
        <dsp:cNvSpPr/>
      </dsp:nvSpPr>
      <dsp:spPr>
        <a:xfrm>
          <a:off x="0" y="1563705"/>
          <a:ext cx="11387848" cy="6844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 Max   K.   Agoston.   Computer   Graphics   and   Geometric   Modeling   :   Implementation   and Algorithms. Springer (Pustaka Pendukung)</a:t>
          </a:r>
        </a:p>
      </dsp:txBody>
      <dsp:txXfrm>
        <a:off x="33412" y="1597117"/>
        <a:ext cx="11321024" cy="617626"/>
      </dsp:txXfrm>
    </dsp:sp>
    <dsp:sp modelId="{49880D80-D66F-4655-AFEC-58C8CF441FC4}">
      <dsp:nvSpPr>
        <dsp:cNvPr id="0" name=""/>
        <dsp:cNvSpPr/>
      </dsp:nvSpPr>
      <dsp:spPr>
        <a:xfrm>
          <a:off x="0" y="2299995"/>
          <a:ext cx="11387848" cy="6844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3. Edhi  Nugroho.  Grafika  Komputer  (Teori  dan  Praktek)  menggunakan  Delphi  dan  OpenGL (Pustaka Pendukung)</a:t>
          </a:r>
        </a:p>
      </dsp:txBody>
      <dsp:txXfrm>
        <a:off x="33412" y="2333407"/>
        <a:ext cx="11321024" cy="617626"/>
      </dsp:txXfrm>
    </dsp:sp>
    <dsp:sp modelId="{E308E46C-FCA4-4970-8F4E-D0F81A18B10F}">
      <dsp:nvSpPr>
        <dsp:cNvPr id="0" name=""/>
        <dsp:cNvSpPr/>
      </dsp:nvSpPr>
      <dsp:spPr>
        <a:xfrm>
          <a:off x="0" y="3036285"/>
          <a:ext cx="11387848" cy="6844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4. Achmad  Basuki  &amp;  Nana  Ramadijanti.  2016.  Grafika  Komputer –Teori  Dan  Implementasi, Penerbit ANDI: Yogyakarta (Pustaka Pendukung)</a:t>
          </a:r>
        </a:p>
      </dsp:txBody>
      <dsp:txXfrm>
        <a:off x="33412" y="3069697"/>
        <a:ext cx="11321024" cy="617626"/>
      </dsp:txXfrm>
    </dsp:sp>
    <dsp:sp modelId="{FFFEEF08-594C-4B2D-A580-E49E7FA0EA86}">
      <dsp:nvSpPr>
        <dsp:cNvPr id="0" name=""/>
        <dsp:cNvSpPr/>
      </dsp:nvSpPr>
      <dsp:spPr>
        <a:xfrm>
          <a:off x="0" y="3772575"/>
          <a:ext cx="11387848" cy="6844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5. Pulung Nurtantio Andono &amp; T. Sutoyo. Konsep Grafika Komputer, Penerbit ANDI: Yogyakarta (Pustaka Pendukung)</a:t>
          </a:r>
        </a:p>
      </dsp:txBody>
      <dsp:txXfrm>
        <a:off x="33412" y="3805987"/>
        <a:ext cx="11321024" cy="617626"/>
      </dsp:txXfrm>
    </dsp:sp>
    <dsp:sp modelId="{FA2FB001-5CA7-46C8-ADCE-D41E60722E80}">
      <dsp:nvSpPr>
        <dsp:cNvPr id="0" name=""/>
        <dsp:cNvSpPr/>
      </dsp:nvSpPr>
      <dsp:spPr>
        <a:xfrm>
          <a:off x="0" y="4508865"/>
          <a:ext cx="11387848" cy="6844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i-FI" sz="1800" kern="1200"/>
            <a:t>6. www.opengl.org (Pustaka Utama)</a:t>
          </a:r>
          <a:endParaRPr lang="en-US" sz="1800" kern="1200"/>
        </a:p>
      </dsp:txBody>
      <dsp:txXfrm>
        <a:off x="33412" y="4542277"/>
        <a:ext cx="11321024" cy="617626"/>
      </dsp:txXfrm>
    </dsp:sp>
    <dsp:sp modelId="{32430006-7166-453C-BC95-3BCB7BA61004}">
      <dsp:nvSpPr>
        <dsp:cNvPr id="0" name=""/>
        <dsp:cNvSpPr/>
      </dsp:nvSpPr>
      <dsp:spPr>
        <a:xfrm>
          <a:off x="0" y="5245155"/>
          <a:ext cx="11387848" cy="6844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i-FI" sz="1800" kern="1200" dirty="0"/>
            <a:t>7. https://www.microsoft.com/en-us/download/search.aspx?q=directx (Pustaka Pendukung)8.https://unity3d.com/ (Pustaka Pendukung)</a:t>
          </a:r>
          <a:endParaRPr lang="en-US" sz="1800" kern="1200" dirty="0"/>
        </a:p>
      </dsp:txBody>
      <dsp:txXfrm>
        <a:off x="33412" y="5278567"/>
        <a:ext cx="11321024" cy="617626"/>
      </dsp:txXfrm>
    </dsp:sp>
    <dsp:sp modelId="{03945E46-81D3-47E2-AE2D-6B7BF243EA26}">
      <dsp:nvSpPr>
        <dsp:cNvPr id="0" name=""/>
        <dsp:cNvSpPr/>
      </dsp:nvSpPr>
      <dsp:spPr>
        <a:xfrm>
          <a:off x="0" y="5981445"/>
          <a:ext cx="11387848" cy="6844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8.</a:t>
          </a:r>
          <a:r>
            <a:rPr lang="id-ID" sz="1800" kern="1200" dirty="0"/>
            <a:t> Edward Angel, Interactive Computer Graphics: A Top-Down Approach with OpenGL 2nd, Addison Wesley, 2005.</a:t>
          </a:r>
          <a:endParaRPr lang="en-US" sz="1800" kern="1200" dirty="0"/>
        </a:p>
      </dsp:txBody>
      <dsp:txXfrm>
        <a:off x="33412" y="6014857"/>
        <a:ext cx="11321024" cy="617626"/>
      </dsp:txXfrm>
    </dsp:sp>
    <dsp:sp modelId="{B763E3D4-FBDA-4185-AEEB-377713216A6F}">
      <dsp:nvSpPr>
        <dsp:cNvPr id="0" name=""/>
        <dsp:cNvSpPr/>
      </dsp:nvSpPr>
      <dsp:spPr>
        <a:xfrm>
          <a:off x="0" y="6717735"/>
          <a:ext cx="11387848" cy="6844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9. </a:t>
          </a:r>
          <a:r>
            <a:rPr lang="id-ID" sz="1800" kern="1200" dirty="0"/>
            <a:t>John F. Hughes, Andries Van Dam, Morgan Mcguire, David F. Sklar, James D. Foley, Steven K. Feiner, Kurt Akeley, Computer Graphics: Principles and Practice (3 rd edition), Addison-Wesley, 2014</a:t>
          </a:r>
          <a:endParaRPr lang="en-US" sz="1800" kern="1200" dirty="0"/>
        </a:p>
      </dsp:txBody>
      <dsp:txXfrm>
        <a:off x="33412" y="6751147"/>
        <a:ext cx="11321024" cy="6176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1"/>
        <p:cNvGrpSpPr/>
        <p:nvPr/>
      </p:nvGrpSpPr>
      <p:grpSpPr>
        <a:xfrm>
          <a:off x="0" y="0"/>
          <a:ext cx="0" cy="0"/>
          <a:chOff x="0" y="0"/>
          <a:chExt cx="0" cy="0"/>
        </a:xfrm>
      </p:grpSpPr>
      <p:pic>
        <p:nvPicPr>
          <p:cNvPr id="3" name="Picture 2">
            <a:extLst>
              <a:ext uri="{FF2B5EF4-FFF2-40B4-BE49-F238E27FC236}">
                <a16:creationId xmlns:a16="http://schemas.microsoft.com/office/drawing/2014/main" id="{8392F258-7ACD-492E-ACD7-A404DCCB89B7}"/>
              </a:ext>
            </a:extLst>
          </p:cNvPr>
          <p:cNvPicPr>
            <a:picLocks noChangeAspect="1"/>
          </p:cNvPicPr>
          <p:nvPr userDrawn="1"/>
        </p:nvPicPr>
        <p:blipFill>
          <a:blip r:embed="rId2"/>
          <a:stretch>
            <a:fillRect/>
          </a:stretch>
        </p:blipFill>
        <p:spPr>
          <a:xfrm>
            <a:off x="1561841" y="334691"/>
            <a:ext cx="1562359" cy="1562359"/>
          </a:xfrm>
          <a:prstGeom prst="rect">
            <a:avLst/>
          </a:prstGeom>
        </p:spPr>
      </p:pic>
      <p:pic>
        <p:nvPicPr>
          <p:cNvPr id="5" name="Picture 4">
            <a:extLst>
              <a:ext uri="{FF2B5EF4-FFF2-40B4-BE49-F238E27FC236}">
                <a16:creationId xmlns:a16="http://schemas.microsoft.com/office/drawing/2014/main" id="{932B8267-C04B-4960-BDD7-07199BEEE369}"/>
              </a:ext>
            </a:extLst>
          </p:cNvPr>
          <p:cNvPicPr>
            <a:picLocks noChangeAspect="1"/>
          </p:cNvPicPr>
          <p:nvPr userDrawn="1"/>
        </p:nvPicPr>
        <p:blipFill>
          <a:blip r:embed="rId3"/>
          <a:stretch>
            <a:fillRect/>
          </a:stretch>
        </p:blipFill>
        <p:spPr>
          <a:xfrm>
            <a:off x="238926" y="187388"/>
            <a:ext cx="1285074" cy="1856966"/>
          </a:xfrm>
          <a:prstGeom prst="rect">
            <a:avLst/>
          </a:prstGeom>
        </p:spPr>
      </p:pic>
    </p:spTree>
    <p:extLst>
      <p:ext uri="{BB962C8B-B14F-4D97-AF65-F5344CB8AC3E}">
        <p14:creationId xmlns:p14="http://schemas.microsoft.com/office/powerpoint/2010/main" val="1819597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11"/>
        <p:cNvGrpSpPr/>
        <p:nvPr/>
      </p:nvGrpSpPr>
      <p:grpSpPr>
        <a:xfrm>
          <a:off x="0" y="0"/>
          <a:ext cx="0" cy="0"/>
          <a:chOff x="0" y="0"/>
          <a:chExt cx="0" cy="0"/>
        </a:xfrm>
      </p:grpSpPr>
      <p:pic>
        <p:nvPicPr>
          <p:cNvPr id="3" name="Picture 2">
            <a:extLst>
              <a:ext uri="{FF2B5EF4-FFF2-40B4-BE49-F238E27FC236}">
                <a16:creationId xmlns:a16="http://schemas.microsoft.com/office/drawing/2014/main" id="{8392F258-7ACD-492E-ACD7-A404DCCB89B7}"/>
              </a:ext>
            </a:extLst>
          </p:cNvPr>
          <p:cNvPicPr>
            <a:picLocks noChangeAspect="1"/>
          </p:cNvPicPr>
          <p:nvPr userDrawn="1"/>
        </p:nvPicPr>
        <p:blipFill>
          <a:blip r:embed="rId2"/>
          <a:stretch>
            <a:fillRect/>
          </a:stretch>
        </p:blipFill>
        <p:spPr>
          <a:xfrm>
            <a:off x="1561841" y="334691"/>
            <a:ext cx="1562359" cy="1562359"/>
          </a:xfrm>
          <a:prstGeom prst="rect">
            <a:avLst/>
          </a:prstGeom>
        </p:spPr>
      </p:pic>
      <p:pic>
        <p:nvPicPr>
          <p:cNvPr id="5" name="Picture 4">
            <a:extLst>
              <a:ext uri="{FF2B5EF4-FFF2-40B4-BE49-F238E27FC236}">
                <a16:creationId xmlns:a16="http://schemas.microsoft.com/office/drawing/2014/main" id="{932B8267-C04B-4960-BDD7-07199BEEE369}"/>
              </a:ext>
            </a:extLst>
          </p:cNvPr>
          <p:cNvPicPr>
            <a:picLocks noChangeAspect="1"/>
          </p:cNvPicPr>
          <p:nvPr userDrawn="1"/>
        </p:nvPicPr>
        <p:blipFill>
          <a:blip r:embed="rId3"/>
          <a:stretch>
            <a:fillRect/>
          </a:stretch>
        </p:blipFill>
        <p:spPr>
          <a:xfrm>
            <a:off x="238926" y="187388"/>
            <a:ext cx="1285074" cy="1856966"/>
          </a:xfrm>
          <a:prstGeom prst="rect">
            <a:avLst/>
          </a:prstGeom>
        </p:spPr>
      </p:pic>
      <p:sp>
        <p:nvSpPr>
          <p:cNvPr id="4" name="Google Shape;16;p9">
            <a:extLst>
              <a:ext uri="{FF2B5EF4-FFF2-40B4-BE49-F238E27FC236}">
                <a16:creationId xmlns:a16="http://schemas.microsoft.com/office/drawing/2014/main" id="{DD62EA80-D3AE-4BFD-A0FF-B61958179B2B}"/>
              </a:ext>
            </a:extLst>
          </p:cNvPr>
          <p:cNvSpPr txBox="1">
            <a:spLocks noGrp="1"/>
          </p:cNvSpPr>
          <p:nvPr>
            <p:ph type="ctrTitle" hasCustomPrompt="1"/>
          </p:nvPr>
        </p:nvSpPr>
        <p:spPr>
          <a:xfrm>
            <a:off x="3406697" y="334691"/>
            <a:ext cx="7772400" cy="14700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1800"/>
              <a:buNone/>
              <a:defRPr sz="6000" b="1">
                <a:latin typeface="Ubuntu" panose="020B060402020202020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b="1" dirty="0"/>
              <a:t>Title</a:t>
            </a:r>
            <a:endParaRPr dirty="0"/>
          </a:p>
        </p:txBody>
      </p:sp>
      <p:pic>
        <p:nvPicPr>
          <p:cNvPr id="6" name="Picture 5">
            <a:extLst>
              <a:ext uri="{FF2B5EF4-FFF2-40B4-BE49-F238E27FC236}">
                <a16:creationId xmlns:a16="http://schemas.microsoft.com/office/drawing/2014/main" id="{39B51681-C8DC-4B69-A129-EDD459FFAC2B}"/>
              </a:ext>
            </a:extLst>
          </p:cNvPr>
          <p:cNvPicPr>
            <a:picLocks noChangeAspect="1"/>
          </p:cNvPicPr>
          <p:nvPr userDrawn="1"/>
        </p:nvPicPr>
        <p:blipFill>
          <a:blip r:embed="rId2"/>
          <a:stretch>
            <a:fillRect/>
          </a:stretch>
        </p:blipFill>
        <p:spPr>
          <a:xfrm>
            <a:off x="1561841" y="334691"/>
            <a:ext cx="1562359" cy="1562359"/>
          </a:xfrm>
          <a:prstGeom prst="rect">
            <a:avLst/>
          </a:prstGeom>
        </p:spPr>
      </p:pic>
      <p:pic>
        <p:nvPicPr>
          <p:cNvPr id="7" name="Picture 6">
            <a:extLst>
              <a:ext uri="{FF2B5EF4-FFF2-40B4-BE49-F238E27FC236}">
                <a16:creationId xmlns:a16="http://schemas.microsoft.com/office/drawing/2014/main" id="{5345C0CE-57CB-4823-87EE-7C56FEB8BDEB}"/>
              </a:ext>
            </a:extLst>
          </p:cNvPr>
          <p:cNvPicPr>
            <a:picLocks noChangeAspect="1"/>
          </p:cNvPicPr>
          <p:nvPr userDrawn="1"/>
        </p:nvPicPr>
        <p:blipFill>
          <a:blip r:embed="rId3"/>
          <a:stretch>
            <a:fillRect/>
          </a:stretch>
        </p:blipFill>
        <p:spPr>
          <a:xfrm>
            <a:off x="238926" y="187388"/>
            <a:ext cx="1285074" cy="1856966"/>
          </a:xfrm>
          <a:prstGeom prst="rect">
            <a:avLst/>
          </a:prstGeom>
        </p:spPr>
      </p:pic>
      <p:sp>
        <p:nvSpPr>
          <p:cNvPr id="8" name="Date Placeholder 1">
            <a:extLst>
              <a:ext uri="{FF2B5EF4-FFF2-40B4-BE49-F238E27FC236}">
                <a16:creationId xmlns:a16="http://schemas.microsoft.com/office/drawing/2014/main" id="{D497E6A3-51C9-4119-9284-0DF9D47D14BD}"/>
              </a:ext>
            </a:extLst>
          </p:cNvPr>
          <p:cNvSpPr>
            <a:spLocks noGrp="1"/>
          </p:cNvSpPr>
          <p:nvPr>
            <p:ph type="dt" idx="10"/>
          </p:nvPr>
        </p:nvSpPr>
        <p:spPr>
          <a:xfrm>
            <a:off x="572172" y="9777658"/>
            <a:ext cx="2133600" cy="365125"/>
          </a:xfrm>
        </p:spPr>
        <p:txBody>
          <a:bodyPr/>
          <a:lstStyle>
            <a:lvl1pPr>
              <a:defRPr sz="2400"/>
            </a:lvl1pPr>
          </a:lstStyle>
          <a:p>
            <a:fld id="{17418851-6129-4500-BB6F-78CC7506D5EC}" type="datetime1">
              <a:rPr lang="en-US" smtClean="0"/>
              <a:pPr/>
              <a:t>2/28/2022</a:t>
            </a:fld>
            <a:endParaRPr lang="en-US" dirty="0"/>
          </a:p>
        </p:txBody>
      </p:sp>
      <p:sp>
        <p:nvSpPr>
          <p:cNvPr id="9" name="Footer Placeholder 2">
            <a:extLst>
              <a:ext uri="{FF2B5EF4-FFF2-40B4-BE49-F238E27FC236}">
                <a16:creationId xmlns:a16="http://schemas.microsoft.com/office/drawing/2014/main" id="{7F12F8E5-A954-4C82-966F-392A8A0FFFAE}"/>
              </a:ext>
            </a:extLst>
          </p:cNvPr>
          <p:cNvSpPr>
            <a:spLocks noGrp="1"/>
          </p:cNvSpPr>
          <p:nvPr>
            <p:ph type="ftr" idx="11"/>
          </p:nvPr>
        </p:nvSpPr>
        <p:spPr>
          <a:xfrm>
            <a:off x="5953633" y="9777658"/>
            <a:ext cx="8539975" cy="278780"/>
          </a:xfrm>
        </p:spPr>
        <p:txBody>
          <a:bodyPr/>
          <a:lstStyle>
            <a:lvl1pPr>
              <a:defRPr sz="2400"/>
            </a:lvl1pPr>
          </a:lstStyle>
          <a:p>
            <a:r>
              <a:rPr lang="en-US" dirty="0" err="1"/>
              <a:t>Jurusan</a:t>
            </a:r>
            <a:r>
              <a:rPr lang="en-US" dirty="0"/>
              <a:t> </a:t>
            </a:r>
            <a:r>
              <a:rPr lang="en-US" dirty="0" err="1"/>
              <a:t>Informatika</a:t>
            </a:r>
            <a:r>
              <a:rPr lang="en-US" dirty="0"/>
              <a:t> - UIN </a:t>
            </a:r>
            <a:r>
              <a:rPr lang="en-US" dirty="0" err="1"/>
              <a:t>Sunan</a:t>
            </a:r>
            <a:r>
              <a:rPr lang="en-US" dirty="0"/>
              <a:t> </a:t>
            </a:r>
            <a:r>
              <a:rPr lang="en-US" dirty="0" err="1"/>
              <a:t>Gunung</a:t>
            </a:r>
            <a:r>
              <a:rPr lang="en-US" dirty="0"/>
              <a:t> </a:t>
            </a:r>
            <a:r>
              <a:rPr lang="en-US" dirty="0" err="1"/>
              <a:t>Djati</a:t>
            </a:r>
            <a:r>
              <a:rPr lang="en-US" dirty="0"/>
              <a:t> Bandung</a:t>
            </a:r>
          </a:p>
        </p:txBody>
      </p:sp>
      <p:sp>
        <p:nvSpPr>
          <p:cNvPr id="10" name="Slide Number Placeholder 3">
            <a:extLst>
              <a:ext uri="{FF2B5EF4-FFF2-40B4-BE49-F238E27FC236}">
                <a16:creationId xmlns:a16="http://schemas.microsoft.com/office/drawing/2014/main" id="{1DE6D632-B816-4694-906B-DF09A0BD7DEC}"/>
              </a:ext>
            </a:extLst>
          </p:cNvPr>
          <p:cNvSpPr>
            <a:spLocks noGrp="1"/>
          </p:cNvSpPr>
          <p:nvPr>
            <p:ph type="sldNum" idx="12"/>
          </p:nvPr>
        </p:nvSpPr>
        <p:spPr>
          <a:xfrm>
            <a:off x="15944980" y="9734486"/>
            <a:ext cx="2133600" cy="365125"/>
          </a:xfrm>
        </p:spPr>
        <p:txBody>
          <a:bodyPr/>
          <a:lstStyle>
            <a:lvl1pPr>
              <a:defRPr sz="2400"/>
            </a:lvl1pPr>
          </a:lstStyle>
          <a:p>
            <a:fld id="{00000000-1234-1234-1234-123412341234}" type="slidenum">
              <a:rPr lang="en-US" smtClean="0"/>
              <a:pPr/>
              <a:t>‹#›</a:t>
            </a:fld>
            <a:endParaRPr lang="en-US"/>
          </a:p>
        </p:txBody>
      </p:sp>
      <p:pic>
        <p:nvPicPr>
          <p:cNvPr id="15" name="Picture 12" descr="Download For The Ultimate In Modern Design - Graphic Design PNG Image with  No Background - PNGkey.com">
            <a:extLst>
              <a:ext uri="{FF2B5EF4-FFF2-40B4-BE49-F238E27FC236}">
                <a16:creationId xmlns:a16="http://schemas.microsoft.com/office/drawing/2014/main" id="{D3E0CA90-3686-48FF-8EAA-698761F86E0A}"/>
              </a:ext>
            </a:extLst>
          </p:cNvPr>
          <p:cNvPicPr>
            <a:picLocks noChangeAspect="1" noChangeArrowheads="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074006">
            <a:off x="621714" y="3221920"/>
            <a:ext cx="6356195" cy="728637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903C436-4D30-4ABD-A70E-7131EDA4F8E6}"/>
              </a:ext>
            </a:extLst>
          </p:cNvPr>
          <p:cNvGrpSpPr/>
          <p:nvPr userDrawn="1"/>
        </p:nvGrpSpPr>
        <p:grpSpPr>
          <a:xfrm>
            <a:off x="13504299" y="-1231080"/>
            <a:ext cx="4604250" cy="4893004"/>
            <a:chOff x="13504299" y="-1231080"/>
            <a:chExt cx="4604250" cy="4893004"/>
          </a:xfrm>
        </p:grpSpPr>
        <p:pic>
          <p:nvPicPr>
            <p:cNvPr id="17" name="Picture 12" descr="Download For The Ultimate In Modern Design - Graphic Design PNG Image with  No Background - PNGkey.com">
              <a:extLst>
                <a:ext uri="{FF2B5EF4-FFF2-40B4-BE49-F238E27FC236}">
                  <a16:creationId xmlns:a16="http://schemas.microsoft.com/office/drawing/2014/main" id="{DF4994ED-F2EA-40BD-99B6-A2BDF677E504}"/>
                </a:ext>
              </a:extLst>
            </p:cNvPr>
            <p:cNvPicPr>
              <a:picLocks noChangeAspect="1" noChangeArrowheads="1"/>
            </p:cNvPicPr>
            <p:nvPr userDrawn="1"/>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46569" t="33915" b="-1068"/>
            <a:stretch/>
          </p:blipFill>
          <p:spPr bwMode="auto">
            <a:xfrm rot="18914202">
              <a:off x="14712365" y="-1231080"/>
              <a:ext cx="3396184" cy="489300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A09DEC2-18C3-4541-8346-0E869E10067A}"/>
                </a:ext>
              </a:extLst>
            </p:cNvPr>
            <p:cNvSpPr/>
            <p:nvPr userDrawn="1"/>
          </p:nvSpPr>
          <p:spPr>
            <a:xfrm>
              <a:off x="13504299" y="334691"/>
              <a:ext cx="568540" cy="104806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628658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8" name="Google Shape;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Ubuntu" panose="020B0604020202020204" charset="0"/>
                <a:ea typeface="Ubuntu" panose="020B0604020202020204"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17418851-6129-4500-BB6F-78CC7506D5EC}" type="datetime1">
              <a:rPr lang="en-US" smtClean="0"/>
              <a:pPr/>
              <a:t>2/28/2022</a:t>
            </a:fld>
            <a:endParaRPr lang="en-US"/>
          </a:p>
        </p:txBody>
      </p:sp>
      <p:sp>
        <p:nvSpPr>
          <p:cNvPr id="9" name="Google Shape;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Ubuntu" panose="020B0604020202020204" charset="0"/>
                <a:ea typeface="Ubuntu" panose="020B0604020202020204"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Grafika Komputer</a:t>
            </a:r>
          </a:p>
        </p:txBody>
      </p:sp>
      <p:sp>
        <p:nvSpPr>
          <p:cNvPr id="10" name="Google Shape;1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Ubuntu" panose="020B0604020202020204" charset="0"/>
                <a:ea typeface="Ubuntu" panose="020B0604020202020204"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52" r:id="rId1"/>
    <p:sldLayoutId id="2147483651" r:id="rId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Ubuntu" panose="020B0604020202020204" charset="0"/>
          <a:ea typeface="Ubuntu" panose="020B060402020202020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Ubuntu" panose="020B0604020202020204" charset="0"/>
          <a:ea typeface="Ubuntu" panose="020B060402020202020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hyperlink" Target="https://towardsdatascience.com/the-basics-of-data-prep-7bb5f3af77ac" TargetMode="External"/><Relationship Id="rId3" Type="http://schemas.openxmlformats.org/officeDocument/2006/relationships/diagramLayout" Target="../diagrams/layout3.xml"/><Relationship Id="rId7" Type="http://schemas.openxmlformats.org/officeDocument/2006/relationships/hyperlink" Target="https://www.talend.com/resources/what-is-data-preparation/"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diagramLayout" Target="../diagrams/layout4.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45.jpeg"/><Relationship Id="rId5" Type="http://schemas.openxmlformats.org/officeDocument/2006/relationships/diagramColors" Target="../diagrams/colors4.xml"/><Relationship Id="rId10" Type="http://schemas.openxmlformats.org/officeDocument/2006/relationships/image" Target="../media/image44.png"/><Relationship Id="rId4" Type="http://schemas.openxmlformats.org/officeDocument/2006/relationships/diagramQuickStyle" Target="../diagrams/quickStyle4.xml"/><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2.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Machine learning - Free education icons">
            <a:extLst>
              <a:ext uri="{FF2B5EF4-FFF2-40B4-BE49-F238E27FC236}">
                <a16:creationId xmlns:a16="http://schemas.microsoft.com/office/drawing/2014/main" id="{EF446768-BD72-4700-9E5D-85FE27C83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5165" y="-291790"/>
            <a:ext cx="9212765" cy="921276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9;p1">
            <a:extLst>
              <a:ext uri="{FF2B5EF4-FFF2-40B4-BE49-F238E27FC236}">
                <a16:creationId xmlns:a16="http://schemas.microsoft.com/office/drawing/2014/main" id="{2A3953D0-F43F-4536-9E2F-ABA48FEB936E}"/>
              </a:ext>
            </a:extLst>
          </p:cNvPr>
          <p:cNvSpPr txBox="1"/>
          <p:nvPr/>
        </p:nvSpPr>
        <p:spPr>
          <a:xfrm>
            <a:off x="481566" y="2271945"/>
            <a:ext cx="11398500" cy="2769989"/>
          </a:xfrm>
          <a:prstGeom prst="rect">
            <a:avLst/>
          </a:prstGeom>
          <a:noFill/>
          <a:ln>
            <a:noFill/>
          </a:ln>
        </p:spPr>
        <p:txBody>
          <a:bodyPr spcFirstLastPara="1" wrap="square" lIns="0" tIns="0" rIns="0" bIns="0" anchor="t" anchorCtr="0">
            <a:spAutoFit/>
          </a:bodyPr>
          <a:lstStyle/>
          <a:p>
            <a:r>
              <a:rPr lang="en-US" sz="4800" b="1" i="0" u="none" strike="noStrike" cap="none" dirty="0">
                <a:solidFill>
                  <a:srgbClr val="000000"/>
                </a:solidFill>
                <a:latin typeface="Ubuntu"/>
                <a:ea typeface="Ubuntu"/>
                <a:cs typeface="Ubuntu"/>
                <a:sym typeface="Ubuntu"/>
              </a:rPr>
              <a:t>(IF216007)</a:t>
            </a:r>
            <a:endParaRPr lang="en-US" sz="4800" dirty="0">
              <a:latin typeface="+mj-lt"/>
            </a:endParaRPr>
          </a:p>
          <a:p>
            <a:pPr lvl="0"/>
            <a:r>
              <a:rPr lang="en-US" sz="4400" dirty="0" err="1">
                <a:latin typeface="+mj-lt"/>
              </a:rPr>
              <a:t>Mengenal</a:t>
            </a:r>
            <a:r>
              <a:rPr lang="en-US" sz="4400" dirty="0">
                <a:latin typeface="+mj-lt"/>
              </a:rPr>
              <a:t>, </a:t>
            </a:r>
            <a:r>
              <a:rPr lang="en-US" sz="4400" dirty="0" err="1">
                <a:latin typeface="+mj-lt"/>
              </a:rPr>
              <a:t>Menyiapkan</a:t>
            </a:r>
            <a:r>
              <a:rPr lang="en-US" sz="4400" dirty="0">
                <a:latin typeface="+mj-lt"/>
              </a:rPr>
              <a:t>, dan </a:t>
            </a:r>
            <a:r>
              <a:rPr lang="en-US" sz="4400" dirty="0" err="1">
                <a:latin typeface="+mj-lt"/>
              </a:rPr>
              <a:t>Memvisualisasikan</a:t>
            </a:r>
            <a:r>
              <a:rPr lang="en-US" sz="4400" dirty="0">
                <a:latin typeface="+mj-lt"/>
              </a:rPr>
              <a:t> Data (</a:t>
            </a:r>
            <a:r>
              <a:rPr lang="en-US" sz="4400" dirty="0" err="1">
                <a:latin typeface="+mj-lt"/>
              </a:rPr>
              <a:t>terstruktur</a:t>
            </a:r>
            <a:r>
              <a:rPr lang="en-US" sz="4400" dirty="0">
                <a:latin typeface="+mj-lt"/>
              </a:rPr>
              <a:t> dan </a:t>
            </a:r>
            <a:r>
              <a:rPr lang="en-US" sz="4400" dirty="0" err="1">
                <a:latin typeface="+mj-lt"/>
              </a:rPr>
              <a:t>tidak</a:t>
            </a:r>
            <a:r>
              <a:rPr lang="en-US" sz="4400" dirty="0">
                <a:latin typeface="+mj-lt"/>
              </a:rPr>
              <a:t> </a:t>
            </a:r>
            <a:r>
              <a:rPr lang="en-US" sz="4400" dirty="0" err="1">
                <a:latin typeface="+mj-lt"/>
              </a:rPr>
              <a:t>terstruktur</a:t>
            </a:r>
            <a:r>
              <a:rPr lang="en-US" sz="4400" dirty="0">
                <a:latin typeface="+mj-lt"/>
              </a:rPr>
              <a:t>)</a:t>
            </a:r>
            <a:endParaRPr lang="en-US" sz="3600" dirty="0"/>
          </a:p>
        </p:txBody>
      </p:sp>
      <p:sp>
        <p:nvSpPr>
          <p:cNvPr id="4" name="Google Shape;90;p1">
            <a:extLst>
              <a:ext uri="{FF2B5EF4-FFF2-40B4-BE49-F238E27FC236}">
                <a16:creationId xmlns:a16="http://schemas.microsoft.com/office/drawing/2014/main" id="{69960069-31CF-4EC6-BA99-DFC0A4363187}"/>
              </a:ext>
            </a:extLst>
          </p:cNvPr>
          <p:cNvSpPr txBox="1"/>
          <p:nvPr/>
        </p:nvSpPr>
        <p:spPr>
          <a:xfrm>
            <a:off x="459264" y="5026348"/>
            <a:ext cx="962700" cy="431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b="0" i="0" u="none" strike="noStrike" cap="none" dirty="0">
                <a:solidFill>
                  <a:srgbClr val="000000"/>
                </a:solidFill>
                <a:latin typeface="Open Sans Light"/>
                <a:ea typeface="Open Sans Light"/>
                <a:cs typeface="Open Sans Light"/>
                <a:sym typeface="Open Sans Light"/>
              </a:rPr>
              <a:t>ole</a:t>
            </a:r>
            <a:r>
              <a:rPr lang="en-US" sz="2800" dirty="0">
                <a:latin typeface="Open Sans Light"/>
                <a:ea typeface="Open Sans Light"/>
                <a:cs typeface="Open Sans Light"/>
                <a:sym typeface="Open Sans Light"/>
              </a:rPr>
              <a:t>h:</a:t>
            </a:r>
            <a:endParaRPr dirty="0"/>
          </a:p>
        </p:txBody>
      </p:sp>
      <p:sp>
        <p:nvSpPr>
          <p:cNvPr id="5" name="Google Shape;91;p1">
            <a:extLst>
              <a:ext uri="{FF2B5EF4-FFF2-40B4-BE49-F238E27FC236}">
                <a16:creationId xmlns:a16="http://schemas.microsoft.com/office/drawing/2014/main" id="{8867C757-E448-4730-A1A5-FC343F86E7FA}"/>
              </a:ext>
            </a:extLst>
          </p:cNvPr>
          <p:cNvSpPr txBox="1"/>
          <p:nvPr/>
        </p:nvSpPr>
        <p:spPr>
          <a:xfrm>
            <a:off x="481566" y="5867778"/>
            <a:ext cx="9261843" cy="982448"/>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3192" b="1" i="0" u="none" strike="noStrike" cap="none" dirty="0">
                <a:solidFill>
                  <a:srgbClr val="000000"/>
                </a:solidFill>
                <a:latin typeface="Ubuntu"/>
                <a:ea typeface="Ubuntu"/>
                <a:cs typeface="Ubuntu"/>
                <a:sym typeface="Ubuntu"/>
              </a:rPr>
              <a:t>Wildan Budiawan Zulfikar, ST., </a:t>
            </a:r>
            <a:r>
              <a:rPr lang="en-US" sz="3192" b="1" i="0" u="none" strike="noStrike" cap="none" dirty="0" err="1">
                <a:solidFill>
                  <a:srgbClr val="000000"/>
                </a:solidFill>
                <a:latin typeface="Ubuntu"/>
                <a:ea typeface="Ubuntu"/>
                <a:cs typeface="Ubuntu"/>
                <a:sym typeface="Ubuntu"/>
              </a:rPr>
              <a:t>M.Kom</a:t>
            </a:r>
            <a:endParaRPr lang="en-US" sz="3192" b="1" i="0" u="none" strike="noStrike" cap="none" dirty="0">
              <a:solidFill>
                <a:srgbClr val="000000"/>
              </a:solidFill>
              <a:latin typeface="Ubuntu"/>
              <a:ea typeface="Ubuntu"/>
              <a:cs typeface="Ubuntu"/>
              <a:sym typeface="Ubuntu"/>
            </a:endParaRPr>
          </a:p>
          <a:p>
            <a:pPr marL="0" marR="0" lvl="0" indent="0" rtl="0">
              <a:lnSpc>
                <a:spcPct val="100000"/>
              </a:lnSpc>
              <a:spcBef>
                <a:spcPts val="0"/>
              </a:spcBef>
              <a:spcAft>
                <a:spcPts val="0"/>
              </a:spcAft>
              <a:buNone/>
            </a:pPr>
            <a:r>
              <a:rPr lang="en-US" sz="3192" b="1" i="0" u="none" strike="noStrike" cap="none" dirty="0">
                <a:solidFill>
                  <a:srgbClr val="000000"/>
                </a:solidFill>
                <a:latin typeface="Ubuntu"/>
                <a:ea typeface="Ubuntu"/>
                <a:cs typeface="Ubuntu"/>
                <a:sym typeface="Ubuntu"/>
              </a:rPr>
              <a:t>Dian Sa’adillah Maylawati, </a:t>
            </a:r>
            <a:r>
              <a:rPr lang="en-US" sz="3192" b="1" i="0" u="none" strike="noStrike" cap="none" dirty="0" err="1">
                <a:solidFill>
                  <a:srgbClr val="000000"/>
                </a:solidFill>
                <a:latin typeface="Ubuntu"/>
                <a:ea typeface="Ubuntu"/>
                <a:cs typeface="Ubuntu"/>
                <a:sym typeface="Ubuntu"/>
              </a:rPr>
              <a:t>S.Kom</a:t>
            </a:r>
            <a:r>
              <a:rPr lang="en-US" sz="3192" b="1" i="0" u="none" strike="noStrike" cap="none" dirty="0">
                <a:solidFill>
                  <a:srgbClr val="000000"/>
                </a:solidFill>
                <a:latin typeface="Ubuntu"/>
                <a:ea typeface="Ubuntu"/>
                <a:cs typeface="Ubuntu"/>
                <a:sym typeface="Ubuntu"/>
              </a:rPr>
              <a:t>., MT</a:t>
            </a:r>
            <a:endParaRPr b="1" dirty="0">
              <a:latin typeface="Ubuntu"/>
              <a:ea typeface="Ubuntu"/>
              <a:cs typeface="Ubuntu"/>
              <a:sym typeface="Ubuntu"/>
            </a:endParaRPr>
          </a:p>
        </p:txBody>
      </p:sp>
      <p:sp>
        <p:nvSpPr>
          <p:cNvPr id="6" name="Google Shape;92;p1">
            <a:extLst>
              <a:ext uri="{FF2B5EF4-FFF2-40B4-BE49-F238E27FC236}">
                <a16:creationId xmlns:a16="http://schemas.microsoft.com/office/drawing/2014/main" id="{95607935-88D6-4E83-A22E-24020307B755}"/>
              </a:ext>
            </a:extLst>
          </p:cNvPr>
          <p:cNvSpPr txBox="1"/>
          <p:nvPr/>
        </p:nvSpPr>
        <p:spPr>
          <a:xfrm>
            <a:off x="481566" y="7755522"/>
            <a:ext cx="9965100" cy="2277547"/>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3600" b="1" i="0" u="none" strike="noStrike" cap="none" dirty="0">
                <a:solidFill>
                  <a:srgbClr val="000000"/>
                </a:solidFill>
                <a:latin typeface="Ubuntu"/>
                <a:ea typeface="Ubuntu"/>
                <a:cs typeface="Ubuntu"/>
                <a:sym typeface="Ubuntu"/>
              </a:rPr>
              <a:t>JURUSAN INFORMATIKA</a:t>
            </a:r>
            <a:endParaRPr lang="en-US" sz="1100" b="1" dirty="0">
              <a:latin typeface="Ubuntu"/>
              <a:ea typeface="Ubuntu"/>
              <a:cs typeface="Ubuntu"/>
              <a:sym typeface="Ubuntu"/>
            </a:endParaRPr>
          </a:p>
          <a:p>
            <a:pPr marL="0" marR="0" lvl="0" indent="0" rtl="0">
              <a:lnSpc>
                <a:spcPct val="100000"/>
              </a:lnSpc>
              <a:spcBef>
                <a:spcPts val="0"/>
              </a:spcBef>
              <a:spcAft>
                <a:spcPts val="0"/>
              </a:spcAft>
              <a:buNone/>
            </a:pPr>
            <a:r>
              <a:rPr lang="en-US" sz="3600" dirty="0">
                <a:latin typeface="Ubuntu"/>
                <a:ea typeface="Ubuntu"/>
                <a:cs typeface="Ubuntu"/>
                <a:sym typeface="Ubuntu"/>
              </a:rPr>
              <a:t>FAKULTAS SAINS DAN TEKNOLOGI</a:t>
            </a:r>
            <a:endParaRPr lang="en-US" sz="1100" dirty="0">
              <a:latin typeface="Ubuntu"/>
              <a:ea typeface="Ubuntu"/>
              <a:cs typeface="Ubuntu"/>
              <a:sym typeface="Ubuntu"/>
            </a:endParaRPr>
          </a:p>
          <a:p>
            <a:pPr marL="0" marR="0" lvl="0" indent="0" rtl="0">
              <a:lnSpc>
                <a:spcPct val="100000"/>
              </a:lnSpc>
              <a:spcBef>
                <a:spcPts val="0"/>
              </a:spcBef>
              <a:spcAft>
                <a:spcPts val="0"/>
              </a:spcAft>
              <a:buNone/>
            </a:pPr>
            <a:r>
              <a:rPr lang="en-US" sz="3600" i="0" u="none" strike="noStrike" cap="none" dirty="0">
                <a:solidFill>
                  <a:srgbClr val="000000"/>
                </a:solidFill>
                <a:latin typeface="Ubuntu"/>
                <a:ea typeface="Ubuntu"/>
                <a:cs typeface="Ubuntu"/>
                <a:sym typeface="Ubuntu"/>
              </a:rPr>
              <a:t>UIN SUNAN GUNUNG DJATI BANDUNG</a:t>
            </a:r>
            <a:endParaRPr sz="1100" dirty="0">
              <a:latin typeface="Ubuntu"/>
              <a:ea typeface="Ubuntu"/>
              <a:cs typeface="Ubuntu"/>
              <a:sym typeface="Ubuntu"/>
            </a:endParaRPr>
          </a:p>
          <a:p>
            <a:pPr marL="0" marR="0" lvl="0" indent="0" rtl="0">
              <a:lnSpc>
                <a:spcPct val="100000"/>
              </a:lnSpc>
              <a:spcBef>
                <a:spcPts val="0"/>
              </a:spcBef>
              <a:spcAft>
                <a:spcPts val="0"/>
              </a:spcAft>
              <a:buNone/>
            </a:pPr>
            <a:r>
              <a:rPr lang="en-US" sz="3600" b="1" i="0" u="none" strike="noStrike" cap="none" dirty="0">
                <a:solidFill>
                  <a:srgbClr val="000000"/>
                </a:solidFill>
                <a:latin typeface="Ubuntu"/>
                <a:ea typeface="Ubuntu"/>
                <a:cs typeface="Ubuntu"/>
                <a:sym typeface="Ubuntu"/>
              </a:rPr>
              <a:t>2022</a:t>
            </a:r>
            <a:endParaRPr sz="1100" b="1" dirty="0">
              <a:latin typeface="Ubuntu"/>
              <a:ea typeface="Ubuntu"/>
              <a:cs typeface="Ubuntu"/>
              <a:sym typeface="Ubuntu"/>
            </a:endParaRPr>
          </a:p>
        </p:txBody>
      </p:sp>
    </p:spTree>
    <p:extLst>
      <p:ext uri="{BB962C8B-B14F-4D97-AF65-F5344CB8AC3E}">
        <p14:creationId xmlns:p14="http://schemas.microsoft.com/office/powerpoint/2010/main" val="2280543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5A31-0832-45DB-A924-BD5A4713B028}"/>
              </a:ext>
            </a:extLst>
          </p:cNvPr>
          <p:cNvSpPr>
            <a:spLocks noGrp="1"/>
          </p:cNvSpPr>
          <p:nvPr>
            <p:ph type="ctrTitle"/>
          </p:nvPr>
        </p:nvSpPr>
        <p:spPr/>
        <p:txBody>
          <a:bodyPr/>
          <a:lstStyle/>
          <a:p>
            <a:r>
              <a:rPr lang="en-US" dirty="0"/>
              <a:t>Big Data</a:t>
            </a:r>
          </a:p>
        </p:txBody>
      </p:sp>
      <p:sp>
        <p:nvSpPr>
          <p:cNvPr id="3" name="Date Placeholder 2">
            <a:extLst>
              <a:ext uri="{FF2B5EF4-FFF2-40B4-BE49-F238E27FC236}">
                <a16:creationId xmlns:a16="http://schemas.microsoft.com/office/drawing/2014/main" id="{2EC31C07-59FB-41CA-AC11-719A97468D25}"/>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549F85E7-AD6C-448C-974A-DB89F5FAA190}"/>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67233709-001C-4ECF-99C8-F9B7D0A90150}"/>
              </a:ext>
            </a:extLst>
          </p:cNvPr>
          <p:cNvSpPr>
            <a:spLocks noGrp="1"/>
          </p:cNvSpPr>
          <p:nvPr>
            <p:ph type="sldNum" idx="12"/>
          </p:nvPr>
        </p:nvSpPr>
        <p:spPr/>
        <p:txBody>
          <a:bodyPr/>
          <a:lstStyle/>
          <a:p>
            <a:fld id="{00000000-1234-1234-1234-123412341234}" type="slidenum">
              <a:rPr lang="en-US" smtClean="0"/>
              <a:pPr/>
              <a:t>10</a:t>
            </a:fld>
            <a:endParaRPr lang="en-US"/>
          </a:p>
        </p:txBody>
      </p:sp>
      <p:pic>
        <p:nvPicPr>
          <p:cNvPr id="7" name="Content Placeholder 4">
            <a:extLst>
              <a:ext uri="{FF2B5EF4-FFF2-40B4-BE49-F238E27FC236}">
                <a16:creationId xmlns:a16="http://schemas.microsoft.com/office/drawing/2014/main" id="{D47747B1-E24C-40B5-A20C-C5486DEA2E22}"/>
              </a:ext>
            </a:extLst>
          </p:cNvPr>
          <p:cNvPicPr>
            <a:picLocks noChangeAspect="1"/>
          </p:cNvPicPr>
          <p:nvPr/>
        </p:nvPicPr>
        <p:blipFill rotWithShape="1">
          <a:blip r:embed="rId2"/>
          <a:srcRect t="1373"/>
          <a:stretch/>
        </p:blipFill>
        <p:spPr>
          <a:xfrm>
            <a:off x="2431773" y="2152135"/>
            <a:ext cx="13424453" cy="8134865"/>
          </a:xfrm>
          <a:prstGeom prst="rect">
            <a:avLst/>
          </a:prstGeom>
        </p:spPr>
      </p:pic>
    </p:spTree>
    <p:extLst>
      <p:ext uri="{BB962C8B-B14F-4D97-AF65-F5344CB8AC3E}">
        <p14:creationId xmlns:p14="http://schemas.microsoft.com/office/powerpoint/2010/main" val="517109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4572-94C4-42C6-A9D4-2FFE1A3E3F67}"/>
              </a:ext>
            </a:extLst>
          </p:cNvPr>
          <p:cNvSpPr>
            <a:spLocks noGrp="1"/>
          </p:cNvSpPr>
          <p:nvPr>
            <p:ph type="ctrTitle"/>
          </p:nvPr>
        </p:nvSpPr>
        <p:spPr/>
        <p:txBody>
          <a:bodyPr/>
          <a:lstStyle/>
          <a:p>
            <a:r>
              <a:rPr lang="en-US" dirty="0"/>
              <a:t>Big Data</a:t>
            </a:r>
          </a:p>
        </p:txBody>
      </p:sp>
      <p:sp>
        <p:nvSpPr>
          <p:cNvPr id="3" name="Date Placeholder 2">
            <a:extLst>
              <a:ext uri="{FF2B5EF4-FFF2-40B4-BE49-F238E27FC236}">
                <a16:creationId xmlns:a16="http://schemas.microsoft.com/office/drawing/2014/main" id="{BC8318D8-A9DC-49A9-A5FF-7420B50E4519}"/>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C077BAA6-A4C6-4E72-A3CF-573C48FFB1C3}"/>
              </a:ext>
            </a:extLst>
          </p:cNvPr>
          <p:cNvSpPr>
            <a:spLocks noGrp="1"/>
          </p:cNvSpPr>
          <p:nvPr>
            <p:ph type="ftr" idx="11"/>
          </p:nvPr>
        </p:nvSpPr>
        <p:spPr/>
        <p:txBody>
          <a:bodyPr/>
          <a:lstStyle/>
          <a:p>
            <a:r>
              <a:rPr lang="en-US" dirty="0" err="1"/>
              <a:t>Jurusan</a:t>
            </a:r>
            <a:r>
              <a:rPr lang="en-US" dirty="0"/>
              <a:t> </a:t>
            </a:r>
            <a:r>
              <a:rPr lang="en-US" dirty="0" err="1"/>
              <a:t>Informatika</a:t>
            </a:r>
            <a:r>
              <a:rPr lang="en-US" dirty="0"/>
              <a:t> - UIN </a:t>
            </a:r>
            <a:r>
              <a:rPr lang="en-US" dirty="0" err="1"/>
              <a:t>Sunan</a:t>
            </a:r>
            <a:r>
              <a:rPr lang="en-US" dirty="0"/>
              <a:t> </a:t>
            </a:r>
            <a:r>
              <a:rPr lang="en-US" dirty="0" err="1"/>
              <a:t>Gunung</a:t>
            </a:r>
            <a:r>
              <a:rPr lang="en-US" dirty="0"/>
              <a:t> </a:t>
            </a:r>
            <a:r>
              <a:rPr lang="en-US" dirty="0" err="1"/>
              <a:t>Djati</a:t>
            </a:r>
            <a:r>
              <a:rPr lang="en-US" dirty="0"/>
              <a:t> Bandung</a:t>
            </a:r>
          </a:p>
        </p:txBody>
      </p:sp>
      <p:sp>
        <p:nvSpPr>
          <p:cNvPr id="5" name="Slide Number Placeholder 4">
            <a:extLst>
              <a:ext uri="{FF2B5EF4-FFF2-40B4-BE49-F238E27FC236}">
                <a16:creationId xmlns:a16="http://schemas.microsoft.com/office/drawing/2014/main" id="{57FAEAF3-206B-4413-B5B1-86C71C741265}"/>
              </a:ext>
            </a:extLst>
          </p:cNvPr>
          <p:cNvSpPr>
            <a:spLocks noGrp="1"/>
          </p:cNvSpPr>
          <p:nvPr>
            <p:ph type="sldNum" idx="12"/>
          </p:nvPr>
        </p:nvSpPr>
        <p:spPr/>
        <p:txBody>
          <a:bodyPr/>
          <a:lstStyle/>
          <a:p>
            <a:fld id="{00000000-1234-1234-1234-123412341234}" type="slidenum">
              <a:rPr lang="en-US" smtClean="0"/>
              <a:pPr/>
              <a:t>11</a:t>
            </a:fld>
            <a:endParaRPr lang="en-US"/>
          </a:p>
        </p:txBody>
      </p:sp>
      <p:pic>
        <p:nvPicPr>
          <p:cNvPr id="6146" name="Picture 2" descr="Istilah big data ini banyak sekali disebutkan oleh berbagai pihak terutama">
            <a:extLst>
              <a:ext uri="{FF2B5EF4-FFF2-40B4-BE49-F238E27FC236}">
                <a16:creationId xmlns:a16="http://schemas.microsoft.com/office/drawing/2014/main" id="{0D6F3A2B-D5E9-442C-8AAE-B56F6885F1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54" r="6890" b="8183"/>
          <a:stretch/>
        </p:blipFill>
        <p:spPr bwMode="auto">
          <a:xfrm>
            <a:off x="7356764" y="594078"/>
            <a:ext cx="8894619" cy="8861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80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A181-7F52-423F-8F8C-F157E3E9C340}"/>
              </a:ext>
            </a:extLst>
          </p:cNvPr>
          <p:cNvSpPr>
            <a:spLocks noGrp="1"/>
          </p:cNvSpPr>
          <p:nvPr>
            <p:ph type="ctrTitle"/>
          </p:nvPr>
        </p:nvSpPr>
        <p:spPr/>
        <p:txBody>
          <a:bodyPr/>
          <a:lstStyle/>
          <a:p>
            <a:r>
              <a:rPr lang="en-US" dirty="0"/>
              <a:t>Big Data</a:t>
            </a:r>
          </a:p>
        </p:txBody>
      </p:sp>
      <p:sp>
        <p:nvSpPr>
          <p:cNvPr id="3" name="Date Placeholder 2">
            <a:extLst>
              <a:ext uri="{FF2B5EF4-FFF2-40B4-BE49-F238E27FC236}">
                <a16:creationId xmlns:a16="http://schemas.microsoft.com/office/drawing/2014/main" id="{73D9F38C-38DB-4AC2-8A92-4CB8554038AD}"/>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9B059BE3-F013-406C-B862-248F7814AB3B}"/>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CE751D35-83A9-4C61-AFD7-0A032B72C54B}"/>
              </a:ext>
            </a:extLst>
          </p:cNvPr>
          <p:cNvSpPr>
            <a:spLocks noGrp="1"/>
          </p:cNvSpPr>
          <p:nvPr>
            <p:ph type="sldNum" idx="12"/>
          </p:nvPr>
        </p:nvSpPr>
        <p:spPr/>
        <p:txBody>
          <a:bodyPr/>
          <a:lstStyle/>
          <a:p>
            <a:fld id="{00000000-1234-1234-1234-123412341234}" type="slidenum">
              <a:rPr lang="en-US" smtClean="0"/>
              <a:pPr/>
              <a:t>12</a:t>
            </a:fld>
            <a:endParaRPr lang="en-US"/>
          </a:p>
        </p:txBody>
      </p:sp>
      <p:pic>
        <p:nvPicPr>
          <p:cNvPr id="5122" name="Picture 2" descr="BIG DATA – THE RAW MATERIAL FOR 4.0 BUSINESS - Interlogica">
            <a:extLst>
              <a:ext uri="{FF2B5EF4-FFF2-40B4-BE49-F238E27FC236}">
                <a16:creationId xmlns:a16="http://schemas.microsoft.com/office/drawing/2014/main" id="{3F92B91C-45A3-474E-B206-60DE41BB6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899" y="1441950"/>
            <a:ext cx="14306008" cy="78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131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2AB4-7198-43BA-88A5-126566092BD6}"/>
              </a:ext>
            </a:extLst>
          </p:cNvPr>
          <p:cNvSpPr>
            <a:spLocks noGrp="1"/>
          </p:cNvSpPr>
          <p:nvPr>
            <p:ph type="ctrTitle"/>
          </p:nvPr>
        </p:nvSpPr>
        <p:spPr/>
        <p:txBody>
          <a:bodyPr/>
          <a:lstStyle/>
          <a:p>
            <a:r>
              <a:rPr lang="en-US" dirty="0"/>
              <a:t>Big Data</a:t>
            </a:r>
          </a:p>
        </p:txBody>
      </p:sp>
      <p:sp>
        <p:nvSpPr>
          <p:cNvPr id="3" name="Date Placeholder 2">
            <a:extLst>
              <a:ext uri="{FF2B5EF4-FFF2-40B4-BE49-F238E27FC236}">
                <a16:creationId xmlns:a16="http://schemas.microsoft.com/office/drawing/2014/main" id="{40868E31-86E6-4CE4-AFF7-A9C0D2A3400E}"/>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794E1424-40A1-41E6-828D-F65504E8DE32}"/>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8AAA5BE4-DC42-4C9C-BFD9-06E1DF7EE0D5}"/>
              </a:ext>
            </a:extLst>
          </p:cNvPr>
          <p:cNvSpPr>
            <a:spLocks noGrp="1"/>
          </p:cNvSpPr>
          <p:nvPr>
            <p:ph type="sldNum" idx="12"/>
          </p:nvPr>
        </p:nvSpPr>
        <p:spPr/>
        <p:txBody>
          <a:bodyPr/>
          <a:lstStyle/>
          <a:p>
            <a:fld id="{00000000-1234-1234-1234-123412341234}" type="slidenum">
              <a:rPr lang="en-US" smtClean="0"/>
              <a:pPr/>
              <a:t>13</a:t>
            </a:fld>
            <a:endParaRPr lang="en-US"/>
          </a:p>
        </p:txBody>
      </p:sp>
      <p:pic>
        <p:nvPicPr>
          <p:cNvPr id="7170" name="Picture 2" descr="No photo description available.">
            <a:extLst>
              <a:ext uri="{FF2B5EF4-FFF2-40B4-BE49-F238E27FC236}">
                <a16:creationId xmlns:a16="http://schemas.microsoft.com/office/drawing/2014/main" id="{CE09C3FC-B9A6-42FB-BE4C-8A570C1C6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8288000" cy="1029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479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138B-1F73-4ED8-90AC-04ABE63AD7CA}"/>
              </a:ext>
            </a:extLst>
          </p:cNvPr>
          <p:cNvSpPr>
            <a:spLocks noGrp="1"/>
          </p:cNvSpPr>
          <p:nvPr>
            <p:ph type="ctrTitle"/>
          </p:nvPr>
        </p:nvSpPr>
        <p:spPr/>
        <p:txBody>
          <a:bodyPr/>
          <a:lstStyle/>
          <a:p>
            <a:r>
              <a:rPr lang="en-US" dirty="0"/>
              <a:t>SO?</a:t>
            </a:r>
          </a:p>
        </p:txBody>
      </p:sp>
      <p:sp>
        <p:nvSpPr>
          <p:cNvPr id="3" name="Date Placeholder 2">
            <a:extLst>
              <a:ext uri="{FF2B5EF4-FFF2-40B4-BE49-F238E27FC236}">
                <a16:creationId xmlns:a16="http://schemas.microsoft.com/office/drawing/2014/main" id="{58D7954D-ADFA-4E4A-893E-FF646172F809}"/>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E437FBBB-8A51-403E-ADAD-721203301216}"/>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D7059E6C-F806-4B72-BBA2-248E52637A4A}"/>
              </a:ext>
            </a:extLst>
          </p:cNvPr>
          <p:cNvSpPr>
            <a:spLocks noGrp="1"/>
          </p:cNvSpPr>
          <p:nvPr>
            <p:ph type="sldNum" idx="12"/>
          </p:nvPr>
        </p:nvSpPr>
        <p:spPr/>
        <p:txBody>
          <a:bodyPr/>
          <a:lstStyle/>
          <a:p>
            <a:fld id="{00000000-1234-1234-1234-123412341234}" type="slidenum">
              <a:rPr lang="en-US" smtClean="0"/>
              <a:pPr/>
              <a:t>14</a:t>
            </a:fld>
            <a:endParaRPr lang="en-US"/>
          </a:p>
        </p:txBody>
      </p:sp>
      <p:pic>
        <p:nvPicPr>
          <p:cNvPr id="6" name="Content Placeholder 3">
            <a:extLst>
              <a:ext uri="{FF2B5EF4-FFF2-40B4-BE49-F238E27FC236}">
                <a16:creationId xmlns:a16="http://schemas.microsoft.com/office/drawing/2014/main" id="{B5EF71CF-38A9-4FB8-A527-7B4DC6493BDE}"/>
              </a:ext>
            </a:extLst>
          </p:cNvPr>
          <p:cNvPicPr>
            <a:picLocks noChangeAspect="1"/>
          </p:cNvPicPr>
          <p:nvPr/>
        </p:nvPicPr>
        <p:blipFill>
          <a:blip r:embed="rId2"/>
          <a:stretch>
            <a:fillRect/>
          </a:stretch>
        </p:blipFill>
        <p:spPr>
          <a:xfrm>
            <a:off x="4109333" y="1617907"/>
            <a:ext cx="10651223" cy="7806227"/>
          </a:xfrm>
          <a:prstGeom prst="rect">
            <a:avLst/>
          </a:prstGeom>
        </p:spPr>
      </p:pic>
    </p:spTree>
    <p:extLst>
      <p:ext uri="{BB962C8B-B14F-4D97-AF65-F5344CB8AC3E}">
        <p14:creationId xmlns:p14="http://schemas.microsoft.com/office/powerpoint/2010/main" val="426035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D999-9949-4567-B7B2-4ABCA4DB0950}"/>
              </a:ext>
            </a:extLst>
          </p:cNvPr>
          <p:cNvSpPr>
            <a:spLocks noGrp="1"/>
          </p:cNvSpPr>
          <p:nvPr>
            <p:ph type="ctrTitle"/>
          </p:nvPr>
        </p:nvSpPr>
        <p:spPr/>
        <p:txBody>
          <a:bodyPr/>
          <a:lstStyle/>
          <a:p>
            <a:r>
              <a:rPr lang="en-US" dirty="0"/>
              <a:t>Data Type</a:t>
            </a:r>
          </a:p>
        </p:txBody>
      </p:sp>
      <p:sp>
        <p:nvSpPr>
          <p:cNvPr id="3" name="Date Placeholder 2">
            <a:extLst>
              <a:ext uri="{FF2B5EF4-FFF2-40B4-BE49-F238E27FC236}">
                <a16:creationId xmlns:a16="http://schemas.microsoft.com/office/drawing/2014/main" id="{18FCFA4D-ADCC-4916-87DC-DBDFB631F68F}"/>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7995C221-995C-48BB-B09B-FC5234363F92}"/>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8518E344-AE29-4064-9E6E-D50B401D9308}"/>
              </a:ext>
            </a:extLst>
          </p:cNvPr>
          <p:cNvSpPr>
            <a:spLocks noGrp="1"/>
          </p:cNvSpPr>
          <p:nvPr>
            <p:ph type="sldNum" idx="12"/>
          </p:nvPr>
        </p:nvSpPr>
        <p:spPr/>
        <p:txBody>
          <a:bodyPr/>
          <a:lstStyle/>
          <a:p>
            <a:fld id="{00000000-1234-1234-1234-123412341234}" type="slidenum">
              <a:rPr lang="en-US" smtClean="0"/>
              <a:pPr/>
              <a:t>15</a:t>
            </a:fld>
            <a:endParaRPr lang="en-US"/>
          </a:p>
        </p:txBody>
      </p:sp>
      <p:pic>
        <p:nvPicPr>
          <p:cNvPr id="9218" name="Picture 2" descr="Data 101 มารู้จักความต่าง Structured, Unstructured และ Semi-structured data">
            <a:extLst>
              <a:ext uri="{FF2B5EF4-FFF2-40B4-BE49-F238E27FC236}">
                <a16:creationId xmlns:a16="http://schemas.microsoft.com/office/drawing/2014/main" id="{5881C427-3463-432B-83F3-E6D3A0D415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85" b="16138"/>
          <a:stretch/>
        </p:blipFill>
        <p:spPr bwMode="auto">
          <a:xfrm>
            <a:off x="4650858" y="1804716"/>
            <a:ext cx="8986283" cy="3797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E1B4EC-D98F-4E94-878C-754F67DB9CC9}"/>
              </a:ext>
            </a:extLst>
          </p:cNvPr>
          <p:cNvPicPr>
            <a:picLocks noChangeAspect="1"/>
          </p:cNvPicPr>
          <p:nvPr/>
        </p:nvPicPr>
        <p:blipFill>
          <a:blip r:embed="rId3"/>
          <a:stretch>
            <a:fillRect/>
          </a:stretch>
        </p:blipFill>
        <p:spPr>
          <a:xfrm>
            <a:off x="212647" y="4405745"/>
            <a:ext cx="17865933" cy="6089073"/>
          </a:xfrm>
          <a:prstGeom prst="rect">
            <a:avLst/>
          </a:prstGeom>
        </p:spPr>
      </p:pic>
    </p:spTree>
    <p:extLst>
      <p:ext uri="{BB962C8B-B14F-4D97-AF65-F5344CB8AC3E}">
        <p14:creationId xmlns:p14="http://schemas.microsoft.com/office/powerpoint/2010/main" val="1772493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D999-9949-4567-B7B2-4ABCA4DB0950}"/>
              </a:ext>
            </a:extLst>
          </p:cNvPr>
          <p:cNvSpPr>
            <a:spLocks noGrp="1"/>
          </p:cNvSpPr>
          <p:nvPr>
            <p:ph type="ctrTitle"/>
          </p:nvPr>
        </p:nvSpPr>
        <p:spPr/>
        <p:txBody>
          <a:bodyPr/>
          <a:lstStyle/>
          <a:p>
            <a:r>
              <a:rPr lang="en-US" dirty="0"/>
              <a:t>Data Type</a:t>
            </a:r>
          </a:p>
        </p:txBody>
      </p:sp>
      <p:sp>
        <p:nvSpPr>
          <p:cNvPr id="3" name="Date Placeholder 2">
            <a:extLst>
              <a:ext uri="{FF2B5EF4-FFF2-40B4-BE49-F238E27FC236}">
                <a16:creationId xmlns:a16="http://schemas.microsoft.com/office/drawing/2014/main" id="{18FCFA4D-ADCC-4916-87DC-DBDFB631F68F}"/>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7995C221-995C-48BB-B09B-FC5234363F92}"/>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8518E344-AE29-4064-9E6E-D50B401D9308}"/>
              </a:ext>
            </a:extLst>
          </p:cNvPr>
          <p:cNvSpPr>
            <a:spLocks noGrp="1"/>
          </p:cNvSpPr>
          <p:nvPr>
            <p:ph type="sldNum" idx="12"/>
          </p:nvPr>
        </p:nvSpPr>
        <p:spPr/>
        <p:txBody>
          <a:bodyPr/>
          <a:lstStyle/>
          <a:p>
            <a:fld id="{00000000-1234-1234-1234-123412341234}" type="slidenum">
              <a:rPr lang="en-US" smtClean="0"/>
              <a:pPr/>
              <a:t>16</a:t>
            </a:fld>
            <a:endParaRPr lang="en-US"/>
          </a:p>
        </p:txBody>
      </p:sp>
      <p:pic>
        <p:nvPicPr>
          <p:cNvPr id="9220" name="Picture 4" descr="Data types and applications: Structured vs unstructured data">
            <a:extLst>
              <a:ext uri="{FF2B5EF4-FFF2-40B4-BE49-F238E27FC236}">
                <a16:creationId xmlns:a16="http://schemas.microsoft.com/office/drawing/2014/main" id="{D71E3F04-582F-4634-A378-8CCFCB87E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7" r="1358" b="1822"/>
          <a:stretch/>
        </p:blipFill>
        <p:spPr bwMode="auto">
          <a:xfrm>
            <a:off x="3154937" y="0"/>
            <a:ext cx="15133063"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06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826A-A5F0-4B7C-83A1-A58231B36171}"/>
              </a:ext>
            </a:extLst>
          </p:cNvPr>
          <p:cNvSpPr>
            <a:spLocks noGrp="1"/>
          </p:cNvSpPr>
          <p:nvPr>
            <p:ph type="ctrTitle"/>
          </p:nvPr>
        </p:nvSpPr>
        <p:spPr/>
        <p:txBody>
          <a:bodyPr>
            <a:normAutofit fontScale="90000"/>
          </a:bodyPr>
          <a:lstStyle/>
          <a:p>
            <a:r>
              <a:rPr lang="en-US" dirty="0"/>
              <a:t>Structured Data Type</a:t>
            </a:r>
          </a:p>
        </p:txBody>
      </p:sp>
      <p:sp>
        <p:nvSpPr>
          <p:cNvPr id="3" name="Date Placeholder 2">
            <a:extLst>
              <a:ext uri="{FF2B5EF4-FFF2-40B4-BE49-F238E27FC236}">
                <a16:creationId xmlns:a16="http://schemas.microsoft.com/office/drawing/2014/main" id="{6F21F0C3-F97F-45BA-A0B6-04198D35D548}"/>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33B56554-BA96-4468-AB67-DFF6DB8206CD}"/>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1C5375E2-7F02-4BE6-93AD-8C054B914854}"/>
              </a:ext>
            </a:extLst>
          </p:cNvPr>
          <p:cNvSpPr>
            <a:spLocks noGrp="1"/>
          </p:cNvSpPr>
          <p:nvPr>
            <p:ph type="sldNum" idx="12"/>
          </p:nvPr>
        </p:nvSpPr>
        <p:spPr/>
        <p:txBody>
          <a:bodyPr/>
          <a:lstStyle/>
          <a:p>
            <a:fld id="{00000000-1234-1234-1234-123412341234}" type="slidenum">
              <a:rPr lang="en-US" smtClean="0"/>
              <a:pPr/>
              <a:t>17</a:t>
            </a:fld>
            <a:endParaRPr lang="en-US"/>
          </a:p>
        </p:txBody>
      </p:sp>
      <p:pic>
        <p:nvPicPr>
          <p:cNvPr id="8194" name="Picture 2" descr="Data Types in Statistics Used for Machine Learning. | by Jagadish Bolla |  The Startup | Medium">
            <a:extLst>
              <a:ext uri="{FF2B5EF4-FFF2-40B4-BE49-F238E27FC236}">
                <a16:creationId xmlns:a16="http://schemas.microsoft.com/office/drawing/2014/main" id="{FA481CA0-1258-43C2-AF38-9DA338143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261" y="2076016"/>
            <a:ext cx="12323635" cy="687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21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3518-F928-48CA-ACF2-467E8A757EE6}"/>
              </a:ext>
            </a:extLst>
          </p:cNvPr>
          <p:cNvSpPr>
            <a:spLocks noGrp="1"/>
          </p:cNvSpPr>
          <p:nvPr>
            <p:ph type="ctrTitle"/>
          </p:nvPr>
        </p:nvSpPr>
        <p:spPr>
          <a:xfrm>
            <a:off x="3406696" y="334691"/>
            <a:ext cx="8539975" cy="1470025"/>
          </a:xfrm>
        </p:spPr>
        <p:txBody>
          <a:bodyPr>
            <a:normAutofit fontScale="90000"/>
          </a:bodyPr>
          <a:lstStyle/>
          <a:p>
            <a:r>
              <a:rPr lang="en-US" dirty="0"/>
              <a:t>Unstructured Data Type</a:t>
            </a:r>
          </a:p>
        </p:txBody>
      </p:sp>
      <p:sp>
        <p:nvSpPr>
          <p:cNvPr id="3" name="Date Placeholder 2">
            <a:extLst>
              <a:ext uri="{FF2B5EF4-FFF2-40B4-BE49-F238E27FC236}">
                <a16:creationId xmlns:a16="http://schemas.microsoft.com/office/drawing/2014/main" id="{D95EF07A-5C55-41F9-AE83-CB07AF5A26B2}"/>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1C2B3290-D9D6-41E3-B7C2-02CAFD2C85F4}"/>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EEB16D86-25B2-475F-B931-5154508F390B}"/>
              </a:ext>
            </a:extLst>
          </p:cNvPr>
          <p:cNvSpPr>
            <a:spLocks noGrp="1"/>
          </p:cNvSpPr>
          <p:nvPr>
            <p:ph type="sldNum" idx="12"/>
          </p:nvPr>
        </p:nvSpPr>
        <p:spPr/>
        <p:txBody>
          <a:bodyPr/>
          <a:lstStyle/>
          <a:p>
            <a:fld id="{00000000-1234-1234-1234-123412341234}" type="slidenum">
              <a:rPr lang="en-US" smtClean="0"/>
              <a:pPr/>
              <a:t>18</a:t>
            </a:fld>
            <a:endParaRPr lang="en-US"/>
          </a:p>
        </p:txBody>
      </p:sp>
      <p:pic>
        <p:nvPicPr>
          <p:cNvPr id="12294" name="Picture 6" descr="What is Unstructured Data? | Egnyte">
            <a:extLst>
              <a:ext uri="{FF2B5EF4-FFF2-40B4-BE49-F238E27FC236}">
                <a16:creationId xmlns:a16="http://schemas.microsoft.com/office/drawing/2014/main" id="{A1B2E26A-E12E-4E3C-B0FD-C85BF618E3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14" t="10164" r="7928" b="7324"/>
          <a:stretch/>
        </p:blipFill>
        <p:spPr bwMode="auto">
          <a:xfrm>
            <a:off x="9748024" y="3785753"/>
            <a:ext cx="8539976" cy="523782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What&amp;#39;s Hiding in Your Unstructured Data? - ORI">
            <a:extLst>
              <a:ext uri="{FF2B5EF4-FFF2-40B4-BE49-F238E27FC236}">
                <a16:creationId xmlns:a16="http://schemas.microsoft.com/office/drawing/2014/main" id="{BC44F893-D6A9-4E5B-BD93-CBFD5BD47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036"/>
            <a:ext cx="10377138" cy="6143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215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C4523-4729-4B22-812F-A40DB9E7C79C}"/>
              </a:ext>
            </a:extLst>
          </p:cNvPr>
          <p:cNvSpPr>
            <a:spLocks noGrp="1"/>
          </p:cNvSpPr>
          <p:nvPr>
            <p:ph type="ctrTitle"/>
          </p:nvPr>
        </p:nvSpPr>
        <p:spPr/>
        <p:txBody>
          <a:bodyPr>
            <a:normAutofit fontScale="90000"/>
          </a:bodyPr>
          <a:lstStyle/>
          <a:p>
            <a:r>
              <a:rPr lang="en-US" dirty="0"/>
              <a:t>Semi-structured Data</a:t>
            </a:r>
          </a:p>
        </p:txBody>
      </p:sp>
      <p:sp>
        <p:nvSpPr>
          <p:cNvPr id="3" name="Date Placeholder 2">
            <a:extLst>
              <a:ext uri="{FF2B5EF4-FFF2-40B4-BE49-F238E27FC236}">
                <a16:creationId xmlns:a16="http://schemas.microsoft.com/office/drawing/2014/main" id="{AF276E8C-9835-40D2-9DA5-2DEBF7D40A21}"/>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0CECCA34-E7CA-4C48-ABDF-A6158E3AD5F0}"/>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0191D21E-DF6D-46B9-9748-EA9955D3BB24}"/>
              </a:ext>
            </a:extLst>
          </p:cNvPr>
          <p:cNvSpPr>
            <a:spLocks noGrp="1"/>
          </p:cNvSpPr>
          <p:nvPr>
            <p:ph type="sldNum" idx="12"/>
          </p:nvPr>
        </p:nvSpPr>
        <p:spPr/>
        <p:txBody>
          <a:bodyPr/>
          <a:lstStyle/>
          <a:p>
            <a:fld id="{00000000-1234-1234-1234-123412341234}" type="slidenum">
              <a:rPr lang="en-US" smtClean="0"/>
              <a:pPr/>
              <a:t>19</a:t>
            </a:fld>
            <a:endParaRPr lang="en-US"/>
          </a:p>
        </p:txBody>
      </p:sp>
      <p:pic>
        <p:nvPicPr>
          <p:cNvPr id="11" name="Picture 10">
            <a:extLst>
              <a:ext uri="{FF2B5EF4-FFF2-40B4-BE49-F238E27FC236}">
                <a16:creationId xmlns:a16="http://schemas.microsoft.com/office/drawing/2014/main" id="{01D74380-0553-468F-B251-3F0FD8A166DC}"/>
              </a:ext>
            </a:extLst>
          </p:cNvPr>
          <p:cNvPicPr>
            <a:picLocks noChangeAspect="1"/>
          </p:cNvPicPr>
          <p:nvPr/>
        </p:nvPicPr>
        <p:blipFill>
          <a:blip r:embed="rId2"/>
          <a:stretch>
            <a:fillRect/>
          </a:stretch>
        </p:blipFill>
        <p:spPr>
          <a:xfrm>
            <a:off x="-7131" y="2265636"/>
            <a:ext cx="8539974" cy="8093190"/>
          </a:xfrm>
          <a:prstGeom prst="rect">
            <a:avLst/>
          </a:prstGeom>
          <a:ln w="57150">
            <a:solidFill>
              <a:schemeClr val="bg2">
                <a:lumMod val="60000"/>
                <a:lumOff val="40000"/>
              </a:schemeClr>
            </a:solidFill>
          </a:ln>
        </p:spPr>
      </p:pic>
      <p:pic>
        <p:nvPicPr>
          <p:cNvPr id="13" name="Picture 12">
            <a:extLst>
              <a:ext uri="{FF2B5EF4-FFF2-40B4-BE49-F238E27FC236}">
                <a16:creationId xmlns:a16="http://schemas.microsoft.com/office/drawing/2014/main" id="{AD32CB56-7FD2-43DF-9096-246AB734B623}"/>
              </a:ext>
            </a:extLst>
          </p:cNvPr>
          <p:cNvPicPr>
            <a:picLocks noChangeAspect="1"/>
          </p:cNvPicPr>
          <p:nvPr/>
        </p:nvPicPr>
        <p:blipFill>
          <a:blip r:embed="rId3"/>
          <a:stretch>
            <a:fillRect/>
          </a:stretch>
        </p:blipFill>
        <p:spPr>
          <a:xfrm>
            <a:off x="8532842" y="2820251"/>
            <a:ext cx="9755157" cy="7466749"/>
          </a:xfrm>
          <a:prstGeom prst="rect">
            <a:avLst/>
          </a:prstGeom>
          <a:solidFill>
            <a:srgbClr val="FFFFFF">
              <a:shade val="85000"/>
            </a:srgbClr>
          </a:solidFill>
          <a:ln w="88900" cap="sq">
            <a:solidFill>
              <a:schemeClr val="accent6">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318" name="Picture 6" descr="Xml File Icon - Download in Colored Outline Style">
            <a:extLst>
              <a:ext uri="{FF2B5EF4-FFF2-40B4-BE49-F238E27FC236}">
                <a16:creationId xmlns:a16="http://schemas.microsoft.com/office/drawing/2014/main" id="{511BCD25-D4C6-431B-AC97-CA13205E5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5236" y="1808869"/>
            <a:ext cx="2022764" cy="202276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Json file Icon - Download in Flat Style">
            <a:extLst>
              <a:ext uri="{FF2B5EF4-FFF2-40B4-BE49-F238E27FC236}">
                <a16:creationId xmlns:a16="http://schemas.microsoft.com/office/drawing/2014/main" id="{72C9C380-14DF-410E-B411-9B1F3921E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2973" y="1530089"/>
            <a:ext cx="2022764" cy="202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05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ECBF4ADD-D1FE-422E-BCD5-C736ACFD9CF5}"/>
              </a:ext>
            </a:extLst>
          </p:cNvPr>
          <p:cNvSpPr>
            <a:spLocks noGrp="1"/>
          </p:cNvSpPr>
          <p:nvPr>
            <p:ph type="ctrTitle"/>
          </p:nvPr>
        </p:nvSpPr>
        <p:spPr>
          <a:xfrm>
            <a:off x="3406697" y="334691"/>
            <a:ext cx="7772400" cy="1470025"/>
          </a:xfrm>
        </p:spPr>
        <p:txBody>
          <a:bodyPr>
            <a:normAutofit fontScale="90000"/>
          </a:bodyPr>
          <a:lstStyle/>
          <a:p>
            <a:r>
              <a:rPr lang="en-US" dirty="0" err="1"/>
              <a:t>Indikator</a:t>
            </a:r>
            <a:r>
              <a:rPr lang="en-US" dirty="0"/>
              <a:t> </a:t>
            </a:r>
            <a:r>
              <a:rPr lang="en-US" dirty="0" err="1"/>
              <a:t>Ketercapaian</a:t>
            </a:r>
            <a:endParaRPr lang="en-US" dirty="0"/>
          </a:p>
        </p:txBody>
      </p:sp>
      <p:sp>
        <p:nvSpPr>
          <p:cNvPr id="32" name="Date Placeholder 2">
            <a:extLst>
              <a:ext uri="{FF2B5EF4-FFF2-40B4-BE49-F238E27FC236}">
                <a16:creationId xmlns:a16="http://schemas.microsoft.com/office/drawing/2014/main" id="{1A268EDF-8476-4626-9AF9-072B7C85C6F1}"/>
              </a:ext>
            </a:extLst>
          </p:cNvPr>
          <p:cNvSpPr>
            <a:spLocks noGrp="1"/>
          </p:cNvSpPr>
          <p:nvPr>
            <p:ph type="dt" idx="10"/>
          </p:nvPr>
        </p:nvSpPr>
        <p:spPr>
          <a:xfrm>
            <a:off x="572172" y="9777658"/>
            <a:ext cx="2133600" cy="365125"/>
          </a:xfrm>
        </p:spPr>
        <p:txBody>
          <a:bodyPr/>
          <a:lstStyle/>
          <a:p>
            <a:fld id="{17418851-6129-4500-BB6F-78CC7506D5EC}" type="datetime1">
              <a:rPr lang="en-US" smtClean="0"/>
              <a:pPr/>
              <a:t>2/28/2022</a:t>
            </a:fld>
            <a:endParaRPr lang="en-US" dirty="0"/>
          </a:p>
        </p:txBody>
      </p:sp>
      <p:sp>
        <p:nvSpPr>
          <p:cNvPr id="33" name="Footer Placeholder 3">
            <a:extLst>
              <a:ext uri="{FF2B5EF4-FFF2-40B4-BE49-F238E27FC236}">
                <a16:creationId xmlns:a16="http://schemas.microsoft.com/office/drawing/2014/main" id="{48FFC7F4-6C91-401D-84F0-146C6BFA633C}"/>
              </a:ext>
            </a:extLst>
          </p:cNvPr>
          <p:cNvSpPr>
            <a:spLocks noGrp="1"/>
          </p:cNvSpPr>
          <p:nvPr>
            <p:ph type="ftr" idx="11"/>
          </p:nvPr>
        </p:nvSpPr>
        <p:spPr>
          <a:xfrm>
            <a:off x="5953633" y="9777658"/>
            <a:ext cx="8539975" cy="278780"/>
          </a:xfrm>
        </p:spPr>
        <p:txBody>
          <a:bodyPr/>
          <a:lstStyle/>
          <a:p>
            <a:r>
              <a:rPr lang="en-US"/>
              <a:t>Jurusan Informatika - UIN Sunan Gunung Djati Bandung</a:t>
            </a:r>
            <a:endParaRPr lang="en-US" dirty="0"/>
          </a:p>
        </p:txBody>
      </p:sp>
      <p:sp>
        <p:nvSpPr>
          <p:cNvPr id="34" name="Slide Number Placeholder 4">
            <a:extLst>
              <a:ext uri="{FF2B5EF4-FFF2-40B4-BE49-F238E27FC236}">
                <a16:creationId xmlns:a16="http://schemas.microsoft.com/office/drawing/2014/main" id="{5DA13422-9076-4182-A828-75624DF4C5BC}"/>
              </a:ext>
            </a:extLst>
          </p:cNvPr>
          <p:cNvSpPr>
            <a:spLocks noGrp="1"/>
          </p:cNvSpPr>
          <p:nvPr>
            <p:ph type="sldNum" idx="12"/>
          </p:nvPr>
        </p:nvSpPr>
        <p:spPr>
          <a:xfrm>
            <a:off x="15944980" y="9734486"/>
            <a:ext cx="2133600" cy="365125"/>
          </a:xfrm>
        </p:spPr>
        <p:txBody>
          <a:bodyPr/>
          <a:lstStyle/>
          <a:p>
            <a:fld id="{00000000-1234-1234-1234-123412341234}" type="slidenum">
              <a:rPr lang="en-US" smtClean="0"/>
              <a:pPr/>
              <a:t>2</a:t>
            </a:fld>
            <a:endParaRPr lang="en-US"/>
          </a:p>
        </p:txBody>
      </p:sp>
      <p:cxnSp>
        <p:nvCxnSpPr>
          <p:cNvPr id="41" name="Straight Connector 40">
            <a:extLst>
              <a:ext uri="{FF2B5EF4-FFF2-40B4-BE49-F238E27FC236}">
                <a16:creationId xmlns:a16="http://schemas.microsoft.com/office/drawing/2014/main" id="{0FF5B3E9-9E35-4660-AC7F-EDBDE5570396}"/>
              </a:ext>
            </a:extLst>
          </p:cNvPr>
          <p:cNvCxnSpPr/>
          <p:nvPr/>
        </p:nvCxnSpPr>
        <p:spPr>
          <a:xfrm>
            <a:off x="5865541" y="-100361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12594AF-BD4F-4580-9308-B1F1FF38F505}"/>
              </a:ext>
            </a:extLst>
          </p:cNvPr>
          <p:cNvSpPr txBox="1"/>
          <p:nvPr/>
        </p:nvSpPr>
        <p:spPr>
          <a:xfrm>
            <a:off x="1002508" y="3288631"/>
            <a:ext cx="9144000" cy="523220"/>
          </a:xfrm>
          <a:prstGeom prst="rect">
            <a:avLst/>
          </a:prstGeom>
          <a:noFill/>
        </p:spPr>
        <p:txBody>
          <a:bodyPr wrap="square">
            <a:spAutoFit/>
          </a:bodyPr>
          <a:lstStyle/>
          <a:p>
            <a:pPr marL="0" lvl="0" indent="0" algn="l" rtl="0">
              <a:spcBef>
                <a:spcPts val="0"/>
              </a:spcBef>
              <a:spcAft>
                <a:spcPts val="0"/>
              </a:spcAft>
              <a:buNone/>
            </a:pPr>
            <a:r>
              <a:rPr lang="en-US" sz="2800" dirty="0">
                <a:latin typeface="+mj-lt"/>
                <a:ea typeface="Calibri"/>
                <a:cs typeface="Calibri"/>
                <a:sym typeface="Calibri"/>
              </a:rPr>
              <a:t>Outcome Program </a:t>
            </a:r>
            <a:r>
              <a:rPr lang="en-US" sz="2800" dirty="0" err="1">
                <a:latin typeface="+mj-lt"/>
                <a:ea typeface="Calibri"/>
                <a:cs typeface="Calibri"/>
                <a:sym typeface="Calibri"/>
              </a:rPr>
              <a:t>Studi</a:t>
            </a:r>
            <a:endParaRPr lang="en-US" sz="2800" dirty="0">
              <a:latin typeface="+mj-lt"/>
              <a:ea typeface="Calibri"/>
              <a:cs typeface="Calibri"/>
              <a:sym typeface="Calibri"/>
            </a:endParaRPr>
          </a:p>
        </p:txBody>
      </p:sp>
      <p:sp>
        <p:nvSpPr>
          <p:cNvPr id="45" name="TextBox 44">
            <a:extLst>
              <a:ext uri="{FF2B5EF4-FFF2-40B4-BE49-F238E27FC236}">
                <a16:creationId xmlns:a16="http://schemas.microsoft.com/office/drawing/2014/main" id="{8287EDFD-7CA5-4048-A7D2-6A41436B50B6}"/>
              </a:ext>
            </a:extLst>
          </p:cNvPr>
          <p:cNvSpPr txBox="1"/>
          <p:nvPr/>
        </p:nvSpPr>
        <p:spPr>
          <a:xfrm>
            <a:off x="9269115" y="2722564"/>
            <a:ext cx="9144000" cy="523220"/>
          </a:xfrm>
          <a:prstGeom prst="rect">
            <a:avLst/>
          </a:prstGeom>
          <a:noFill/>
        </p:spPr>
        <p:txBody>
          <a:bodyPr wrap="square">
            <a:spAutoFit/>
          </a:bodyPr>
          <a:lstStyle/>
          <a:p>
            <a:pPr marL="0" lvl="0" indent="0" algn="l" rtl="0">
              <a:spcBef>
                <a:spcPts val="0"/>
              </a:spcBef>
              <a:spcAft>
                <a:spcPts val="0"/>
              </a:spcAft>
              <a:buNone/>
            </a:pPr>
            <a:r>
              <a:rPr lang="en-US" sz="2800" dirty="0">
                <a:latin typeface="+mj-lt"/>
                <a:ea typeface="Calibri"/>
                <a:cs typeface="Calibri"/>
                <a:sym typeface="Calibri"/>
              </a:rPr>
              <a:t>Outcome Mata </a:t>
            </a:r>
            <a:r>
              <a:rPr lang="en-US" sz="2800" dirty="0" err="1">
                <a:latin typeface="+mj-lt"/>
                <a:ea typeface="Calibri"/>
                <a:cs typeface="Calibri"/>
                <a:sym typeface="Calibri"/>
              </a:rPr>
              <a:t>Kuliah</a:t>
            </a:r>
            <a:endParaRPr lang="en-US" sz="2800" dirty="0">
              <a:latin typeface="+mj-lt"/>
              <a:ea typeface="Calibri"/>
              <a:cs typeface="Calibri"/>
              <a:sym typeface="Calibri"/>
            </a:endParaRPr>
          </a:p>
        </p:txBody>
      </p:sp>
      <p:grpSp>
        <p:nvGrpSpPr>
          <p:cNvPr id="58" name="Group 57">
            <a:extLst>
              <a:ext uri="{FF2B5EF4-FFF2-40B4-BE49-F238E27FC236}">
                <a16:creationId xmlns:a16="http://schemas.microsoft.com/office/drawing/2014/main" id="{B7189A9E-9360-4EAA-B789-1283EA0AA995}"/>
              </a:ext>
            </a:extLst>
          </p:cNvPr>
          <p:cNvGrpSpPr/>
          <p:nvPr/>
        </p:nvGrpSpPr>
        <p:grpSpPr>
          <a:xfrm>
            <a:off x="1041484" y="4033643"/>
            <a:ext cx="6841868" cy="2704500"/>
            <a:chOff x="1276220" y="2402999"/>
            <a:chExt cx="6841868" cy="2704500"/>
          </a:xfrm>
        </p:grpSpPr>
        <p:sp>
          <p:nvSpPr>
            <p:cNvPr id="59" name="Freeform: Shape 58">
              <a:extLst>
                <a:ext uri="{FF2B5EF4-FFF2-40B4-BE49-F238E27FC236}">
                  <a16:creationId xmlns:a16="http://schemas.microsoft.com/office/drawing/2014/main" id="{7F61E0AD-D29F-4229-AE1A-7A2B880CD8FE}"/>
                </a:ext>
              </a:extLst>
            </p:cNvPr>
            <p:cNvSpPr/>
            <p:nvPr/>
          </p:nvSpPr>
          <p:spPr>
            <a:xfrm>
              <a:off x="1276220" y="2402999"/>
              <a:ext cx="6841868" cy="1316250"/>
            </a:xfrm>
            <a:custGeom>
              <a:avLst/>
              <a:gdLst>
                <a:gd name="connsiteX0" fmla="*/ 0 w 6841868"/>
                <a:gd name="connsiteY0" fmla="*/ 219379 h 1316250"/>
                <a:gd name="connsiteX1" fmla="*/ 219379 w 6841868"/>
                <a:gd name="connsiteY1" fmla="*/ 0 h 1316250"/>
                <a:gd name="connsiteX2" fmla="*/ 6622489 w 6841868"/>
                <a:gd name="connsiteY2" fmla="*/ 0 h 1316250"/>
                <a:gd name="connsiteX3" fmla="*/ 6841868 w 6841868"/>
                <a:gd name="connsiteY3" fmla="*/ 219379 h 1316250"/>
                <a:gd name="connsiteX4" fmla="*/ 6841868 w 6841868"/>
                <a:gd name="connsiteY4" fmla="*/ 1096871 h 1316250"/>
                <a:gd name="connsiteX5" fmla="*/ 6622489 w 6841868"/>
                <a:gd name="connsiteY5" fmla="*/ 1316250 h 1316250"/>
                <a:gd name="connsiteX6" fmla="*/ 219379 w 6841868"/>
                <a:gd name="connsiteY6" fmla="*/ 1316250 h 1316250"/>
                <a:gd name="connsiteX7" fmla="*/ 0 w 6841868"/>
                <a:gd name="connsiteY7" fmla="*/ 1096871 h 1316250"/>
                <a:gd name="connsiteX8" fmla="*/ 0 w 6841868"/>
                <a:gd name="connsiteY8" fmla="*/ 219379 h 131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868" h="1316250">
                  <a:moveTo>
                    <a:pt x="0" y="219379"/>
                  </a:moveTo>
                  <a:cubicBezTo>
                    <a:pt x="0" y="98219"/>
                    <a:pt x="98219" y="0"/>
                    <a:pt x="219379" y="0"/>
                  </a:cubicBezTo>
                  <a:lnTo>
                    <a:pt x="6622489" y="0"/>
                  </a:lnTo>
                  <a:cubicBezTo>
                    <a:pt x="6743649" y="0"/>
                    <a:pt x="6841868" y="98219"/>
                    <a:pt x="6841868" y="219379"/>
                  </a:cubicBezTo>
                  <a:lnTo>
                    <a:pt x="6841868" y="1096871"/>
                  </a:lnTo>
                  <a:cubicBezTo>
                    <a:pt x="6841868" y="1218031"/>
                    <a:pt x="6743649" y="1316250"/>
                    <a:pt x="6622489" y="1316250"/>
                  </a:cubicBezTo>
                  <a:lnTo>
                    <a:pt x="219379" y="1316250"/>
                  </a:lnTo>
                  <a:cubicBezTo>
                    <a:pt x="98219" y="1316250"/>
                    <a:pt x="0" y="1218031"/>
                    <a:pt x="0" y="1096871"/>
                  </a:cubicBezTo>
                  <a:lnTo>
                    <a:pt x="0" y="219379"/>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59504" tIns="159504" rIns="159504" bIns="159504" numCol="1" spcCol="1270" anchor="ctr" anchorCtr="0">
              <a:noAutofit/>
            </a:bodyPr>
            <a:lstStyle/>
            <a:p>
              <a:pPr marL="0" lvl="0" indent="0" algn="l" defTabSz="1111250">
                <a:lnSpc>
                  <a:spcPct val="90000"/>
                </a:lnSpc>
                <a:spcBef>
                  <a:spcPct val="0"/>
                </a:spcBef>
                <a:spcAft>
                  <a:spcPct val="35000"/>
                </a:spcAft>
                <a:buNone/>
              </a:pPr>
              <a:r>
                <a:rPr lang="en-US" sz="2500" kern="1200" dirty="0"/>
                <a:t>PLO-02: Mampu </a:t>
              </a:r>
              <a:r>
                <a:rPr lang="en-US" sz="2500" kern="1200" dirty="0" err="1"/>
                <a:t>menyelesaikan</a:t>
              </a:r>
              <a:r>
                <a:rPr lang="en-US" sz="2500" kern="1200" dirty="0"/>
                <a:t> </a:t>
              </a:r>
              <a:r>
                <a:rPr lang="en-US" sz="2500" kern="1200" dirty="0" err="1"/>
                <a:t>permasalahan</a:t>
              </a:r>
              <a:r>
                <a:rPr lang="en-US" sz="2500" kern="1200" dirty="0"/>
                <a:t> </a:t>
              </a:r>
              <a:r>
                <a:rPr lang="en-US" sz="2500" kern="1200" dirty="0" err="1"/>
                <a:t>dengan</a:t>
              </a:r>
              <a:r>
                <a:rPr lang="en-US" sz="2500" kern="1200" dirty="0"/>
                <a:t> </a:t>
              </a:r>
              <a:r>
                <a:rPr lang="en-US" sz="2500" kern="1200" dirty="0" err="1"/>
                <a:t>formulasi</a:t>
              </a:r>
              <a:r>
                <a:rPr lang="en-US" sz="2500" kern="1200" dirty="0"/>
                <a:t> </a:t>
              </a:r>
              <a:r>
                <a:rPr lang="en-US" sz="2500" kern="1200" dirty="0" err="1"/>
                <a:t>solusi</a:t>
              </a:r>
              <a:r>
                <a:rPr lang="en-US" sz="2500" kern="1200" dirty="0"/>
                <a:t> </a:t>
              </a:r>
              <a:r>
                <a:rPr lang="en-US" sz="2500" kern="1200" dirty="0" err="1"/>
                <a:t>efisien</a:t>
              </a:r>
              <a:r>
                <a:rPr lang="en-US" sz="2500" kern="1200" dirty="0"/>
                <a:t> </a:t>
              </a:r>
              <a:r>
                <a:rPr lang="en-US" sz="2500" kern="1200" dirty="0" err="1"/>
                <a:t>berbasis</a:t>
              </a:r>
              <a:r>
                <a:rPr lang="en-US" sz="2500" kern="1200" dirty="0"/>
                <a:t> </a:t>
              </a:r>
              <a:r>
                <a:rPr lang="en-US" sz="2500" kern="1200" dirty="0" err="1"/>
                <a:t>prinsip</a:t>
              </a:r>
              <a:r>
                <a:rPr lang="en-US" sz="2500" kern="1200" dirty="0"/>
                <a:t> - </a:t>
              </a:r>
              <a:r>
                <a:rPr lang="en-US" sz="2500" kern="1200" dirty="0" err="1"/>
                <a:t>prinsip</a:t>
              </a:r>
              <a:r>
                <a:rPr lang="en-US" sz="2500" kern="1200" dirty="0"/>
                <a:t> </a:t>
              </a:r>
              <a:r>
                <a:rPr lang="en-US" sz="2500" kern="1200" dirty="0" err="1"/>
                <a:t>komputasi</a:t>
              </a:r>
              <a:r>
                <a:rPr lang="en-US" sz="2500" kern="1200" dirty="0"/>
                <a:t> </a:t>
              </a:r>
            </a:p>
          </p:txBody>
        </p:sp>
        <p:sp>
          <p:nvSpPr>
            <p:cNvPr id="60" name="Freeform: Shape 59">
              <a:extLst>
                <a:ext uri="{FF2B5EF4-FFF2-40B4-BE49-F238E27FC236}">
                  <a16:creationId xmlns:a16="http://schemas.microsoft.com/office/drawing/2014/main" id="{786C981B-D030-403E-921B-AEF7F1FEF4E7}"/>
                </a:ext>
              </a:extLst>
            </p:cNvPr>
            <p:cNvSpPr/>
            <p:nvPr/>
          </p:nvSpPr>
          <p:spPr>
            <a:xfrm>
              <a:off x="1276220" y="3791249"/>
              <a:ext cx="6841868" cy="1316250"/>
            </a:xfrm>
            <a:custGeom>
              <a:avLst/>
              <a:gdLst>
                <a:gd name="connsiteX0" fmla="*/ 0 w 6841868"/>
                <a:gd name="connsiteY0" fmla="*/ 219379 h 1316250"/>
                <a:gd name="connsiteX1" fmla="*/ 219379 w 6841868"/>
                <a:gd name="connsiteY1" fmla="*/ 0 h 1316250"/>
                <a:gd name="connsiteX2" fmla="*/ 6622489 w 6841868"/>
                <a:gd name="connsiteY2" fmla="*/ 0 h 1316250"/>
                <a:gd name="connsiteX3" fmla="*/ 6841868 w 6841868"/>
                <a:gd name="connsiteY3" fmla="*/ 219379 h 1316250"/>
                <a:gd name="connsiteX4" fmla="*/ 6841868 w 6841868"/>
                <a:gd name="connsiteY4" fmla="*/ 1096871 h 1316250"/>
                <a:gd name="connsiteX5" fmla="*/ 6622489 w 6841868"/>
                <a:gd name="connsiteY5" fmla="*/ 1316250 h 1316250"/>
                <a:gd name="connsiteX6" fmla="*/ 219379 w 6841868"/>
                <a:gd name="connsiteY6" fmla="*/ 1316250 h 1316250"/>
                <a:gd name="connsiteX7" fmla="*/ 0 w 6841868"/>
                <a:gd name="connsiteY7" fmla="*/ 1096871 h 1316250"/>
                <a:gd name="connsiteX8" fmla="*/ 0 w 6841868"/>
                <a:gd name="connsiteY8" fmla="*/ 219379 h 131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868" h="1316250">
                  <a:moveTo>
                    <a:pt x="0" y="219379"/>
                  </a:moveTo>
                  <a:cubicBezTo>
                    <a:pt x="0" y="98219"/>
                    <a:pt x="98219" y="0"/>
                    <a:pt x="219379" y="0"/>
                  </a:cubicBezTo>
                  <a:lnTo>
                    <a:pt x="6622489" y="0"/>
                  </a:lnTo>
                  <a:cubicBezTo>
                    <a:pt x="6743649" y="0"/>
                    <a:pt x="6841868" y="98219"/>
                    <a:pt x="6841868" y="219379"/>
                  </a:cubicBezTo>
                  <a:lnTo>
                    <a:pt x="6841868" y="1096871"/>
                  </a:lnTo>
                  <a:cubicBezTo>
                    <a:pt x="6841868" y="1218031"/>
                    <a:pt x="6743649" y="1316250"/>
                    <a:pt x="6622489" y="1316250"/>
                  </a:cubicBezTo>
                  <a:lnTo>
                    <a:pt x="219379" y="1316250"/>
                  </a:lnTo>
                  <a:cubicBezTo>
                    <a:pt x="98219" y="1316250"/>
                    <a:pt x="0" y="1218031"/>
                    <a:pt x="0" y="1096871"/>
                  </a:cubicBezTo>
                  <a:lnTo>
                    <a:pt x="0" y="219379"/>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59504" tIns="159504" rIns="159504" bIns="159504" numCol="1" spcCol="1270" anchor="ctr" anchorCtr="0">
              <a:noAutofit/>
            </a:bodyPr>
            <a:lstStyle/>
            <a:p>
              <a:pPr marL="0" lvl="0" indent="0" algn="l" defTabSz="1111250">
                <a:lnSpc>
                  <a:spcPct val="90000"/>
                </a:lnSpc>
                <a:spcBef>
                  <a:spcPct val="0"/>
                </a:spcBef>
                <a:spcAft>
                  <a:spcPct val="35000"/>
                </a:spcAft>
                <a:buNone/>
              </a:pPr>
              <a:r>
                <a:rPr lang="en-US" sz="2500" kern="1200" dirty="0"/>
                <a:t>PLO-04: </a:t>
              </a:r>
              <a:r>
                <a:rPr lang="nn-NO" sz="2500" kern="1200" dirty="0"/>
                <a:t>Memiliki pengetahuan dan pemahaman yang komprehensif pada area yang spesifik di bidang informatika</a:t>
              </a:r>
              <a:endParaRPr lang="en-US" sz="2500" kern="1200" dirty="0"/>
            </a:p>
          </p:txBody>
        </p:sp>
      </p:grpSp>
      <p:grpSp>
        <p:nvGrpSpPr>
          <p:cNvPr id="63" name="Group 62">
            <a:extLst>
              <a:ext uri="{FF2B5EF4-FFF2-40B4-BE49-F238E27FC236}">
                <a16:creationId xmlns:a16="http://schemas.microsoft.com/office/drawing/2014/main" id="{CCB16CC4-003F-4DF6-BE49-2B83D38A2000}"/>
              </a:ext>
            </a:extLst>
          </p:cNvPr>
          <p:cNvGrpSpPr/>
          <p:nvPr/>
        </p:nvGrpSpPr>
        <p:grpSpPr>
          <a:xfrm>
            <a:off x="9269115" y="3330665"/>
            <a:ext cx="7545659" cy="7562308"/>
            <a:chOff x="9466121" y="1804716"/>
            <a:chExt cx="7545659" cy="7562308"/>
          </a:xfrm>
        </p:grpSpPr>
        <p:sp>
          <p:nvSpPr>
            <p:cNvPr id="64" name="Rectangle 63">
              <a:extLst>
                <a:ext uri="{FF2B5EF4-FFF2-40B4-BE49-F238E27FC236}">
                  <a16:creationId xmlns:a16="http://schemas.microsoft.com/office/drawing/2014/main" id="{C825057F-AD25-47E2-859F-B197B69F122D}"/>
                </a:ext>
              </a:extLst>
            </p:cNvPr>
            <p:cNvSpPr/>
            <p:nvPr/>
          </p:nvSpPr>
          <p:spPr>
            <a:xfrm>
              <a:off x="9466121" y="1804716"/>
              <a:ext cx="7545659" cy="7562308"/>
            </a:xfrm>
            <a:prstGeom prst="rect">
              <a:avLst/>
            </a:prstGeom>
            <a:noFill/>
          </p:spPr>
        </p:sp>
        <p:sp>
          <p:nvSpPr>
            <p:cNvPr id="65" name="Freeform: Shape 64">
              <a:extLst>
                <a:ext uri="{FF2B5EF4-FFF2-40B4-BE49-F238E27FC236}">
                  <a16:creationId xmlns:a16="http://schemas.microsoft.com/office/drawing/2014/main" id="{561B23DD-60D1-4DDA-85C1-80FD3CF150F4}"/>
                </a:ext>
              </a:extLst>
            </p:cNvPr>
            <p:cNvSpPr/>
            <p:nvPr/>
          </p:nvSpPr>
          <p:spPr>
            <a:xfrm>
              <a:off x="9466121" y="1887229"/>
              <a:ext cx="7545659" cy="1801800"/>
            </a:xfrm>
            <a:custGeom>
              <a:avLst/>
              <a:gdLst>
                <a:gd name="connsiteX0" fmla="*/ 0 w 7545659"/>
                <a:gd name="connsiteY0" fmla="*/ 300306 h 1801800"/>
                <a:gd name="connsiteX1" fmla="*/ 300306 w 7545659"/>
                <a:gd name="connsiteY1" fmla="*/ 0 h 1801800"/>
                <a:gd name="connsiteX2" fmla="*/ 7245353 w 7545659"/>
                <a:gd name="connsiteY2" fmla="*/ 0 h 1801800"/>
                <a:gd name="connsiteX3" fmla="*/ 7545659 w 7545659"/>
                <a:gd name="connsiteY3" fmla="*/ 300306 h 1801800"/>
                <a:gd name="connsiteX4" fmla="*/ 7545659 w 7545659"/>
                <a:gd name="connsiteY4" fmla="*/ 1501494 h 1801800"/>
                <a:gd name="connsiteX5" fmla="*/ 7245353 w 7545659"/>
                <a:gd name="connsiteY5" fmla="*/ 1801800 h 1801800"/>
                <a:gd name="connsiteX6" fmla="*/ 300306 w 7545659"/>
                <a:gd name="connsiteY6" fmla="*/ 1801800 h 1801800"/>
                <a:gd name="connsiteX7" fmla="*/ 0 w 7545659"/>
                <a:gd name="connsiteY7" fmla="*/ 1501494 h 1801800"/>
                <a:gd name="connsiteX8" fmla="*/ 0 w 7545659"/>
                <a:gd name="connsiteY8" fmla="*/ 300306 h 18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45659" h="1801800">
                  <a:moveTo>
                    <a:pt x="0" y="300306"/>
                  </a:moveTo>
                  <a:cubicBezTo>
                    <a:pt x="0" y="134452"/>
                    <a:pt x="134452" y="0"/>
                    <a:pt x="300306" y="0"/>
                  </a:cubicBezTo>
                  <a:lnTo>
                    <a:pt x="7245353" y="0"/>
                  </a:lnTo>
                  <a:cubicBezTo>
                    <a:pt x="7411207" y="0"/>
                    <a:pt x="7545659" y="134452"/>
                    <a:pt x="7545659" y="300306"/>
                  </a:cubicBezTo>
                  <a:lnTo>
                    <a:pt x="7545659" y="1501494"/>
                  </a:lnTo>
                  <a:cubicBezTo>
                    <a:pt x="7545659" y="1667348"/>
                    <a:pt x="7411207" y="1801800"/>
                    <a:pt x="7245353" y="1801800"/>
                  </a:cubicBezTo>
                  <a:lnTo>
                    <a:pt x="300306" y="1801800"/>
                  </a:lnTo>
                  <a:cubicBezTo>
                    <a:pt x="134452" y="1801800"/>
                    <a:pt x="0" y="1667348"/>
                    <a:pt x="0" y="1501494"/>
                  </a:cubicBezTo>
                  <a:lnTo>
                    <a:pt x="0" y="300306"/>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71777" tIns="171777" rIns="171777" bIns="171777" numCol="1" spcCol="1270" anchor="ctr" anchorCtr="0">
              <a:noAutofit/>
            </a:bodyPr>
            <a:lstStyle/>
            <a:p>
              <a:pPr marL="0" lvl="0" indent="0" algn="l" defTabSz="977900">
                <a:lnSpc>
                  <a:spcPct val="90000"/>
                </a:lnSpc>
                <a:spcBef>
                  <a:spcPct val="0"/>
                </a:spcBef>
                <a:spcAft>
                  <a:spcPct val="35000"/>
                </a:spcAft>
                <a:buNone/>
              </a:pPr>
              <a:r>
                <a:rPr lang="en-US" sz="2400" kern="1200" dirty="0"/>
                <a:t>CLO-1: Mahasiswa </a:t>
              </a:r>
              <a:r>
                <a:rPr lang="en-US" sz="2400" kern="1200" dirty="0" err="1"/>
                <a:t>mampu</a:t>
              </a:r>
              <a:r>
                <a:rPr lang="en-US" sz="2400" kern="1200" dirty="0"/>
                <a:t> </a:t>
              </a:r>
              <a:r>
                <a:rPr lang="en-US" sz="2400" kern="1200" dirty="0" err="1"/>
                <a:t>menjelaskan</a:t>
              </a:r>
              <a:r>
                <a:rPr lang="en-US" sz="2400" kern="1200" dirty="0"/>
                <a:t> </a:t>
              </a:r>
              <a:r>
                <a:rPr lang="en-US" sz="2400" kern="1200" dirty="0" err="1"/>
                <a:t>konsep</a:t>
              </a:r>
              <a:r>
                <a:rPr lang="en-US" sz="2400" kern="1200" dirty="0"/>
                <a:t> </a:t>
              </a:r>
              <a:r>
                <a:rPr lang="en-US" sz="2400" kern="1200" dirty="0" err="1"/>
                <a:t>pembelajaran</a:t>
              </a:r>
              <a:r>
                <a:rPr lang="en-US" sz="2400" kern="1200" dirty="0"/>
                <a:t> </a:t>
              </a:r>
              <a:r>
                <a:rPr lang="en-US" sz="2400" kern="1200" dirty="0" err="1"/>
                <a:t>mesin</a:t>
              </a:r>
              <a:r>
                <a:rPr lang="en-US" sz="2400" kern="1200" dirty="0"/>
                <a:t> dan </a:t>
              </a:r>
              <a:r>
                <a:rPr lang="en-US" sz="2400" kern="1200" dirty="0" err="1"/>
                <a:t>mengidentifikasi</a:t>
              </a:r>
              <a:r>
                <a:rPr lang="en-US" sz="2400" kern="1200" dirty="0"/>
                <a:t> </a:t>
              </a:r>
              <a:r>
                <a:rPr lang="en-US" sz="2400" kern="1200" dirty="0" err="1"/>
                <a:t>kebutuhan</a:t>
              </a:r>
              <a:r>
                <a:rPr lang="en-US" sz="2400" kern="1200" dirty="0"/>
                <a:t> data </a:t>
              </a:r>
              <a:r>
                <a:rPr lang="en-US" sz="2400" kern="1200" dirty="0" err="1"/>
                <a:t>dalam</a:t>
              </a:r>
              <a:r>
                <a:rPr lang="en-US" sz="2400" kern="1200" dirty="0"/>
                <a:t> </a:t>
              </a:r>
              <a:r>
                <a:rPr lang="en-US" sz="2400" kern="1200" dirty="0" err="1"/>
                <a:t>konsep</a:t>
              </a:r>
              <a:r>
                <a:rPr lang="en-US" sz="2400" kern="1200" dirty="0"/>
                <a:t> </a:t>
              </a:r>
              <a:r>
                <a:rPr lang="en-US" sz="2400" kern="1200" dirty="0" err="1"/>
                <a:t>pembelajaran</a:t>
              </a:r>
              <a:r>
                <a:rPr lang="en-US" sz="2400" kern="1200" dirty="0"/>
                <a:t> </a:t>
              </a:r>
              <a:r>
                <a:rPr lang="en-US" sz="2400" kern="1200" dirty="0" err="1"/>
                <a:t>mesin</a:t>
              </a:r>
              <a:endParaRPr lang="en-US" sz="2400" kern="1200" dirty="0"/>
            </a:p>
          </p:txBody>
        </p:sp>
      </p:grpSp>
      <p:cxnSp>
        <p:nvCxnSpPr>
          <p:cNvPr id="69" name="Straight Connector 68">
            <a:extLst>
              <a:ext uri="{FF2B5EF4-FFF2-40B4-BE49-F238E27FC236}">
                <a16:creationId xmlns:a16="http://schemas.microsoft.com/office/drawing/2014/main" id="{17A47071-8593-48B5-83E2-B0402EF8C21C}"/>
              </a:ext>
            </a:extLst>
          </p:cNvPr>
          <p:cNvCxnSpPr>
            <a:cxnSpLocks/>
            <a:stCxn id="65" idx="0"/>
            <a:endCxn id="59" idx="3"/>
          </p:cNvCxnSpPr>
          <p:nvPr/>
        </p:nvCxnSpPr>
        <p:spPr>
          <a:xfrm flipH="1">
            <a:off x="7883352" y="3713484"/>
            <a:ext cx="1385763" cy="539538"/>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a:extLst>
              <a:ext uri="{FF2B5EF4-FFF2-40B4-BE49-F238E27FC236}">
                <a16:creationId xmlns:a16="http://schemas.microsoft.com/office/drawing/2014/main" id="{805A5E71-4670-473B-A397-D0E1BAA3803E}"/>
              </a:ext>
            </a:extLst>
          </p:cNvPr>
          <p:cNvCxnSpPr>
            <a:cxnSpLocks/>
            <a:stCxn id="65" idx="0"/>
            <a:endCxn id="60" idx="3"/>
          </p:cNvCxnSpPr>
          <p:nvPr/>
        </p:nvCxnSpPr>
        <p:spPr>
          <a:xfrm flipH="1">
            <a:off x="7883352" y="3713484"/>
            <a:ext cx="1385763" cy="1927788"/>
          </a:xfrm>
          <a:prstGeom prst="line">
            <a:avLst/>
          </a:prstGeom>
        </p:spPr>
        <p:style>
          <a:lnRef idx="2">
            <a:schemeClr val="accent5"/>
          </a:lnRef>
          <a:fillRef idx="0">
            <a:schemeClr val="accent5"/>
          </a:fillRef>
          <a:effectRef idx="1">
            <a:schemeClr val="accent5"/>
          </a:effectRef>
          <a:fontRef idx="minor">
            <a:schemeClr val="tx1"/>
          </a:fontRef>
        </p:style>
      </p:cxnSp>
      <p:sp>
        <p:nvSpPr>
          <p:cNvPr id="78" name="TextBox 77">
            <a:extLst>
              <a:ext uri="{FF2B5EF4-FFF2-40B4-BE49-F238E27FC236}">
                <a16:creationId xmlns:a16="http://schemas.microsoft.com/office/drawing/2014/main" id="{8993E690-733B-4110-800C-F9DD4CE25847}"/>
              </a:ext>
            </a:extLst>
          </p:cNvPr>
          <p:cNvSpPr txBox="1"/>
          <p:nvPr/>
        </p:nvSpPr>
        <p:spPr>
          <a:xfrm>
            <a:off x="9269115" y="5762481"/>
            <a:ext cx="9144000" cy="523220"/>
          </a:xfrm>
          <a:prstGeom prst="rect">
            <a:avLst/>
          </a:prstGeom>
          <a:noFill/>
        </p:spPr>
        <p:txBody>
          <a:bodyPr wrap="square">
            <a:spAutoFit/>
          </a:bodyPr>
          <a:lstStyle/>
          <a:p>
            <a:pPr marL="0" lvl="0" indent="0" algn="l" rtl="0">
              <a:spcBef>
                <a:spcPts val="0"/>
              </a:spcBef>
              <a:spcAft>
                <a:spcPts val="0"/>
              </a:spcAft>
              <a:buNone/>
            </a:pPr>
            <a:r>
              <a:rPr lang="en-US" sz="2800" dirty="0">
                <a:latin typeface="+mj-lt"/>
                <a:ea typeface="Calibri"/>
                <a:cs typeface="Calibri"/>
                <a:sym typeface="Calibri"/>
              </a:rPr>
              <a:t>Outcome </a:t>
            </a:r>
            <a:r>
              <a:rPr lang="en-US" sz="2800" dirty="0" err="1">
                <a:latin typeface="+mj-lt"/>
                <a:ea typeface="Calibri"/>
                <a:cs typeface="Calibri"/>
                <a:sym typeface="Calibri"/>
              </a:rPr>
              <a:t>Perkuliahan</a:t>
            </a:r>
            <a:endParaRPr lang="en-US" sz="2800" dirty="0">
              <a:latin typeface="+mj-lt"/>
              <a:ea typeface="Calibri"/>
              <a:cs typeface="Calibri"/>
              <a:sym typeface="Calibri"/>
            </a:endParaRPr>
          </a:p>
        </p:txBody>
      </p:sp>
      <p:graphicFrame>
        <p:nvGraphicFramePr>
          <p:cNvPr id="3" name="Diagram 2">
            <a:extLst>
              <a:ext uri="{FF2B5EF4-FFF2-40B4-BE49-F238E27FC236}">
                <a16:creationId xmlns:a16="http://schemas.microsoft.com/office/drawing/2014/main" id="{96BD8B10-F8D0-460E-95DC-46B4A1147663}"/>
              </a:ext>
            </a:extLst>
          </p:cNvPr>
          <p:cNvGraphicFramePr/>
          <p:nvPr>
            <p:extLst>
              <p:ext uri="{D42A27DB-BD31-4B8C-83A1-F6EECF244321}">
                <p14:modId xmlns:p14="http://schemas.microsoft.com/office/powerpoint/2010/main" val="3025994580"/>
              </p:ext>
            </p:extLst>
          </p:nvPr>
        </p:nvGraphicFramePr>
        <p:xfrm>
          <a:off x="9269115" y="6511656"/>
          <a:ext cx="7545659" cy="1281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Connector: Elbow 4">
            <a:extLst>
              <a:ext uri="{FF2B5EF4-FFF2-40B4-BE49-F238E27FC236}">
                <a16:creationId xmlns:a16="http://schemas.microsoft.com/office/drawing/2014/main" id="{A98F5D8E-4231-4ECF-B761-1CABF11A3245}"/>
              </a:ext>
            </a:extLst>
          </p:cNvPr>
          <p:cNvCxnSpPr>
            <a:cxnSpLocks/>
            <a:stCxn id="65" idx="4"/>
            <a:endCxn id="3" idx="3"/>
          </p:cNvCxnSpPr>
          <p:nvPr/>
        </p:nvCxnSpPr>
        <p:spPr>
          <a:xfrm>
            <a:off x="16814774" y="4914672"/>
            <a:ext cx="12700" cy="2237747"/>
          </a:xfrm>
          <a:prstGeom prst="bentConnector3">
            <a:avLst>
              <a:gd name="adj1" fmla="val 1800000"/>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03046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B20A-026D-4648-ABC9-409F0EB0587A}"/>
              </a:ext>
            </a:extLst>
          </p:cNvPr>
          <p:cNvSpPr>
            <a:spLocks noGrp="1"/>
          </p:cNvSpPr>
          <p:nvPr>
            <p:ph type="ctrTitle"/>
          </p:nvPr>
        </p:nvSpPr>
        <p:spPr>
          <a:xfrm>
            <a:off x="3406696" y="334691"/>
            <a:ext cx="9374121" cy="1470025"/>
          </a:xfrm>
        </p:spPr>
        <p:txBody>
          <a:bodyPr>
            <a:noAutofit/>
          </a:bodyPr>
          <a:lstStyle/>
          <a:p>
            <a:r>
              <a:rPr lang="en-US" sz="4800" dirty="0"/>
              <a:t>Structured Data Preparation</a:t>
            </a:r>
          </a:p>
        </p:txBody>
      </p:sp>
      <p:sp>
        <p:nvSpPr>
          <p:cNvPr id="3" name="Date Placeholder 2">
            <a:extLst>
              <a:ext uri="{FF2B5EF4-FFF2-40B4-BE49-F238E27FC236}">
                <a16:creationId xmlns:a16="http://schemas.microsoft.com/office/drawing/2014/main" id="{240704F8-374A-485E-8C44-9742EE2A04B3}"/>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7A40DAE8-B43D-4013-86FD-6CE2A4EC5A33}"/>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78EA19A2-B9D9-47DA-A46E-306BE2669DAE}"/>
              </a:ext>
            </a:extLst>
          </p:cNvPr>
          <p:cNvSpPr>
            <a:spLocks noGrp="1"/>
          </p:cNvSpPr>
          <p:nvPr>
            <p:ph type="sldNum" idx="12"/>
          </p:nvPr>
        </p:nvSpPr>
        <p:spPr/>
        <p:txBody>
          <a:bodyPr/>
          <a:lstStyle/>
          <a:p>
            <a:fld id="{00000000-1234-1234-1234-123412341234}" type="slidenum">
              <a:rPr lang="en-US" smtClean="0"/>
              <a:pPr/>
              <a:t>20</a:t>
            </a:fld>
            <a:endParaRPr lang="en-US"/>
          </a:p>
        </p:txBody>
      </p:sp>
      <p:graphicFrame>
        <p:nvGraphicFramePr>
          <p:cNvPr id="6" name="Diagram 5">
            <a:extLst>
              <a:ext uri="{FF2B5EF4-FFF2-40B4-BE49-F238E27FC236}">
                <a16:creationId xmlns:a16="http://schemas.microsoft.com/office/drawing/2014/main" id="{F78F6FA9-B16D-4FB3-8524-3A0BA3B4B9EC}"/>
              </a:ext>
            </a:extLst>
          </p:cNvPr>
          <p:cNvGraphicFramePr/>
          <p:nvPr>
            <p:extLst>
              <p:ext uri="{D42A27DB-BD31-4B8C-83A1-F6EECF244321}">
                <p14:modId xmlns:p14="http://schemas.microsoft.com/office/powerpoint/2010/main" val="548775907"/>
              </p:ext>
            </p:extLst>
          </p:nvPr>
        </p:nvGraphicFramePr>
        <p:xfrm>
          <a:off x="541929" y="2159000"/>
          <a:ext cx="17229849"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6BB17797-48FE-41F0-B5C0-33947CFECDF3}"/>
              </a:ext>
            </a:extLst>
          </p:cNvPr>
          <p:cNvSpPr txBox="1"/>
          <p:nvPr/>
        </p:nvSpPr>
        <p:spPr>
          <a:xfrm>
            <a:off x="11915039" y="9161764"/>
            <a:ext cx="10193482" cy="523220"/>
          </a:xfrm>
          <a:prstGeom prst="rect">
            <a:avLst/>
          </a:prstGeom>
          <a:noFill/>
        </p:spPr>
        <p:txBody>
          <a:bodyPr wrap="square">
            <a:spAutoFit/>
          </a:bodyPr>
          <a:lstStyle/>
          <a:p>
            <a:r>
              <a:rPr lang="en-US" dirty="0">
                <a:hlinkClick r:id="rId7"/>
              </a:rPr>
              <a:t>https://www.talend.com/resources/what-is-data-preparation/</a:t>
            </a:r>
            <a:endParaRPr lang="en-US" dirty="0"/>
          </a:p>
          <a:p>
            <a:r>
              <a:rPr lang="en-US" dirty="0">
                <a:hlinkClick r:id="rId8"/>
              </a:rPr>
              <a:t>https://towardsdatascience.com/the-basics-of-data-prep-7bb5f3af77ac</a:t>
            </a:r>
            <a:endParaRPr lang="en-US" dirty="0"/>
          </a:p>
        </p:txBody>
      </p:sp>
      <p:pic>
        <p:nvPicPr>
          <p:cNvPr id="12" name="Picture 11">
            <a:extLst>
              <a:ext uri="{FF2B5EF4-FFF2-40B4-BE49-F238E27FC236}">
                <a16:creationId xmlns:a16="http://schemas.microsoft.com/office/drawing/2014/main" id="{6B39B132-73E5-4370-BD90-A27EF7904D6E}"/>
              </a:ext>
            </a:extLst>
          </p:cNvPr>
          <p:cNvPicPr>
            <a:picLocks noChangeAspect="1"/>
          </p:cNvPicPr>
          <p:nvPr/>
        </p:nvPicPr>
        <p:blipFill>
          <a:blip r:embed="rId9"/>
          <a:stretch>
            <a:fillRect/>
          </a:stretch>
        </p:blipFill>
        <p:spPr>
          <a:xfrm>
            <a:off x="12612095" y="602016"/>
            <a:ext cx="4330597" cy="4560949"/>
          </a:xfrm>
          <a:prstGeom prst="rect">
            <a:avLst/>
          </a:prstGeom>
        </p:spPr>
      </p:pic>
    </p:spTree>
    <p:extLst>
      <p:ext uri="{BB962C8B-B14F-4D97-AF65-F5344CB8AC3E}">
        <p14:creationId xmlns:p14="http://schemas.microsoft.com/office/powerpoint/2010/main" val="277192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3B6B-1942-4FF8-8DDE-7306006048B8}"/>
              </a:ext>
            </a:extLst>
          </p:cNvPr>
          <p:cNvSpPr>
            <a:spLocks noGrp="1"/>
          </p:cNvSpPr>
          <p:nvPr>
            <p:ph type="ctrTitle"/>
          </p:nvPr>
        </p:nvSpPr>
        <p:spPr>
          <a:xfrm>
            <a:off x="3439263" y="-35990"/>
            <a:ext cx="7772400" cy="1470025"/>
          </a:xfrm>
        </p:spPr>
        <p:txBody>
          <a:bodyPr>
            <a:noAutofit/>
          </a:bodyPr>
          <a:lstStyle/>
          <a:p>
            <a:r>
              <a:rPr lang="en-US" sz="4000" dirty="0"/>
              <a:t>Structured Data Preparation</a:t>
            </a:r>
          </a:p>
        </p:txBody>
      </p:sp>
      <p:sp>
        <p:nvSpPr>
          <p:cNvPr id="3" name="Date Placeholder 2">
            <a:extLst>
              <a:ext uri="{FF2B5EF4-FFF2-40B4-BE49-F238E27FC236}">
                <a16:creationId xmlns:a16="http://schemas.microsoft.com/office/drawing/2014/main" id="{EDF27C2F-7E0A-439A-A89D-912FBF9BDFE0}"/>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5" name="Slide Number Placeholder 4">
            <a:extLst>
              <a:ext uri="{FF2B5EF4-FFF2-40B4-BE49-F238E27FC236}">
                <a16:creationId xmlns:a16="http://schemas.microsoft.com/office/drawing/2014/main" id="{9926ADA4-ADEF-4B1B-934D-8874A23B6BA1}"/>
              </a:ext>
            </a:extLst>
          </p:cNvPr>
          <p:cNvSpPr>
            <a:spLocks noGrp="1"/>
          </p:cNvSpPr>
          <p:nvPr>
            <p:ph type="sldNum" idx="12"/>
          </p:nvPr>
        </p:nvSpPr>
        <p:spPr/>
        <p:txBody>
          <a:bodyPr/>
          <a:lstStyle/>
          <a:p>
            <a:fld id="{00000000-1234-1234-1234-123412341234}" type="slidenum">
              <a:rPr lang="en-US" smtClean="0"/>
              <a:pPr/>
              <a:t>21</a:t>
            </a:fld>
            <a:endParaRPr lang="en-US"/>
          </a:p>
        </p:txBody>
      </p:sp>
      <p:pic>
        <p:nvPicPr>
          <p:cNvPr id="8" name="Picture 7">
            <a:extLst>
              <a:ext uri="{FF2B5EF4-FFF2-40B4-BE49-F238E27FC236}">
                <a16:creationId xmlns:a16="http://schemas.microsoft.com/office/drawing/2014/main" id="{C3BF140D-55D6-4B6B-8A8F-2DB91C781A7A}"/>
              </a:ext>
            </a:extLst>
          </p:cNvPr>
          <p:cNvPicPr>
            <a:picLocks noChangeAspect="1"/>
          </p:cNvPicPr>
          <p:nvPr/>
        </p:nvPicPr>
        <p:blipFill>
          <a:blip r:embed="rId2"/>
          <a:stretch>
            <a:fillRect/>
          </a:stretch>
        </p:blipFill>
        <p:spPr>
          <a:xfrm>
            <a:off x="154824" y="2242369"/>
            <a:ext cx="5539626" cy="3277464"/>
          </a:xfrm>
          <a:prstGeom prst="rect">
            <a:avLst/>
          </a:prstGeom>
        </p:spPr>
      </p:pic>
      <p:pic>
        <p:nvPicPr>
          <p:cNvPr id="10" name="Picture 9">
            <a:extLst>
              <a:ext uri="{FF2B5EF4-FFF2-40B4-BE49-F238E27FC236}">
                <a16:creationId xmlns:a16="http://schemas.microsoft.com/office/drawing/2014/main" id="{8B8FBB09-6E98-4488-9300-B069355BD45E}"/>
              </a:ext>
            </a:extLst>
          </p:cNvPr>
          <p:cNvPicPr>
            <a:picLocks noChangeAspect="1"/>
          </p:cNvPicPr>
          <p:nvPr/>
        </p:nvPicPr>
        <p:blipFill>
          <a:blip r:embed="rId3"/>
          <a:stretch>
            <a:fillRect/>
          </a:stretch>
        </p:blipFill>
        <p:spPr>
          <a:xfrm>
            <a:off x="269252" y="5459822"/>
            <a:ext cx="5277896" cy="3684178"/>
          </a:xfrm>
          <a:prstGeom prst="rect">
            <a:avLst/>
          </a:prstGeom>
        </p:spPr>
      </p:pic>
      <p:pic>
        <p:nvPicPr>
          <p:cNvPr id="12" name="Picture 11">
            <a:extLst>
              <a:ext uri="{FF2B5EF4-FFF2-40B4-BE49-F238E27FC236}">
                <a16:creationId xmlns:a16="http://schemas.microsoft.com/office/drawing/2014/main" id="{1F5613BD-19C2-4D9C-8402-844ACA06281F}"/>
              </a:ext>
            </a:extLst>
          </p:cNvPr>
          <p:cNvPicPr>
            <a:picLocks noChangeAspect="1"/>
          </p:cNvPicPr>
          <p:nvPr/>
        </p:nvPicPr>
        <p:blipFill>
          <a:blip r:embed="rId4"/>
          <a:stretch>
            <a:fillRect/>
          </a:stretch>
        </p:blipFill>
        <p:spPr>
          <a:xfrm>
            <a:off x="5773124" y="1210447"/>
            <a:ext cx="4711408" cy="2930266"/>
          </a:xfrm>
          <a:prstGeom prst="rect">
            <a:avLst/>
          </a:prstGeom>
        </p:spPr>
      </p:pic>
      <p:pic>
        <p:nvPicPr>
          <p:cNvPr id="14" name="Picture 13">
            <a:extLst>
              <a:ext uri="{FF2B5EF4-FFF2-40B4-BE49-F238E27FC236}">
                <a16:creationId xmlns:a16="http://schemas.microsoft.com/office/drawing/2014/main" id="{A712886B-8992-4D10-843C-2D6E434BD4FF}"/>
              </a:ext>
            </a:extLst>
          </p:cNvPr>
          <p:cNvPicPr>
            <a:picLocks noChangeAspect="1"/>
          </p:cNvPicPr>
          <p:nvPr/>
        </p:nvPicPr>
        <p:blipFill>
          <a:blip r:embed="rId5"/>
          <a:stretch>
            <a:fillRect/>
          </a:stretch>
        </p:blipFill>
        <p:spPr>
          <a:xfrm>
            <a:off x="5783414" y="4174690"/>
            <a:ext cx="4824086" cy="2995129"/>
          </a:xfrm>
          <a:prstGeom prst="rect">
            <a:avLst/>
          </a:prstGeom>
        </p:spPr>
      </p:pic>
      <p:pic>
        <p:nvPicPr>
          <p:cNvPr id="16" name="Picture 15">
            <a:extLst>
              <a:ext uri="{FF2B5EF4-FFF2-40B4-BE49-F238E27FC236}">
                <a16:creationId xmlns:a16="http://schemas.microsoft.com/office/drawing/2014/main" id="{FCC6E679-EC65-4806-9C2E-EA9611E944A5}"/>
              </a:ext>
            </a:extLst>
          </p:cNvPr>
          <p:cNvPicPr>
            <a:picLocks noChangeAspect="1"/>
          </p:cNvPicPr>
          <p:nvPr/>
        </p:nvPicPr>
        <p:blipFill>
          <a:blip r:embed="rId6"/>
          <a:stretch>
            <a:fillRect/>
          </a:stretch>
        </p:blipFill>
        <p:spPr>
          <a:xfrm>
            <a:off x="5854235" y="7271593"/>
            <a:ext cx="4630297" cy="2907205"/>
          </a:xfrm>
          <a:prstGeom prst="rect">
            <a:avLst/>
          </a:prstGeom>
        </p:spPr>
      </p:pic>
      <p:pic>
        <p:nvPicPr>
          <p:cNvPr id="18" name="Picture 17">
            <a:extLst>
              <a:ext uri="{FF2B5EF4-FFF2-40B4-BE49-F238E27FC236}">
                <a16:creationId xmlns:a16="http://schemas.microsoft.com/office/drawing/2014/main" id="{685960AE-B09E-4033-A5F9-21E2640BA7E7}"/>
              </a:ext>
            </a:extLst>
          </p:cNvPr>
          <p:cNvPicPr>
            <a:picLocks noChangeAspect="1"/>
          </p:cNvPicPr>
          <p:nvPr/>
        </p:nvPicPr>
        <p:blipFill>
          <a:blip r:embed="rId7"/>
          <a:stretch>
            <a:fillRect/>
          </a:stretch>
        </p:blipFill>
        <p:spPr>
          <a:xfrm>
            <a:off x="11741125" y="280161"/>
            <a:ext cx="5278827" cy="2955810"/>
          </a:xfrm>
          <a:prstGeom prst="rect">
            <a:avLst/>
          </a:prstGeom>
        </p:spPr>
      </p:pic>
      <p:pic>
        <p:nvPicPr>
          <p:cNvPr id="20" name="Picture 19">
            <a:extLst>
              <a:ext uri="{FF2B5EF4-FFF2-40B4-BE49-F238E27FC236}">
                <a16:creationId xmlns:a16="http://schemas.microsoft.com/office/drawing/2014/main" id="{A79AE848-1EF4-4358-B320-85FF838D994E}"/>
              </a:ext>
            </a:extLst>
          </p:cNvPr>
          <p:cNvPicPr>
            <a:picLocks noChangeAspect="1"/>
          </p:cNvPicPr>
          <p:nvPr/>
        </p:nvPicPr>
        <p:blipFill>
          <a:blip r:embed="rId8"/>
          <a:stretch>
            <a:fillRect/>
          </a:stretch>
        </p:blipFill>
        <p:spPr>
          <a:xfrm>
            <a:off x="11741125" y="3390673"/>
            <a:ext cx="5278827" cy="3277464"/>
          </a:xfrm>
          <a:prstGeom prst="rect">
            <a:avLst/>
          </a:prstGeom>
        </p:spPr>
      </p:pic>
      <p:pic>
        <p:nvPicPr>
          <p:cNvPr id="22" name="Picture 21">
            <a:extLst>
              <a:ext uri="{FF2B5EF4-FFF2-40B4-BE49-F238E27FC236}">
                <a16:creationId xmlns:a16="http://schemas.microsoft.com/office/drawing/2014/main" id="{A62415BE-60C8-42A2-9FDC-9BAFCDB9C951}"/>
              </a:ext>
            </a:extLst>
          </p:cNvPr>
          <p:cNvPicPr>
            <a:picLocks noChangeAspect="1"/>
          </p:cNvPicPr>
          <p:nvPr/>
        </p:nvPicPr>
        <p:blipFill>
          <a:blip r:embed="rId9"/>
          <a:stretch>
            <a:fillRect/>
          </a:stretch>
        </p:blipFill>
        <p:spPr>
          <a:xfrm>
            <a:off x="10930634" y="6929813"/>
            <a:ext cx="7328383" cy="2422005"/>
          </a:xfrm>
          <a:prstGeom prst="rect">
            <a:avLst/>
          </a:prstGeom>
        </p:spPr>
      </p:pic>
    </p:spTree>
    <p:extLst>
      <p:ext uri="{BB962C8B-B14F-4D97-AF65-F5344CB8AC3E}">
        <p14:creationId xmlns:p14="http://schemas.microsoft.com/office/powerpoint/2010/main" val="2214449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8403-7315-40D7-A4AB-4C5803AD000C}"/>
              </a:ext>
            </a:extLst>
          </p:cNvPr>
          <p:cNvSpPr>
            <a:spLocks noGrp="1"/>
          </p:cNvSpPr>
          <p:nvPr>
            <p:ph type="ctrTitle"/>
          </p:nvPr>
        </p:nvSpPr>
        <p:spPr>
          <a:xfrm>
            <a:off x="3406697" y="334691"/>
            <a:ext cx="4881562" cy="1470025"/>
          </a:xfrm>
        </p:spPr>
        <p:txBody>
          <a:bodyPr>
            <a:noAutofit/>
          </a:bodyPr>
          <a:lstStyle/>
          <a:p>
            <a:r>
              <a:rPr lang="en-US" sz="4000" dirty="0"/>
              <a:t>Unstructured Data Preparation (Text)</a:t>
            </a:r>
          </a:p>
        </p:txBody>
      </p:sp>
      <p:sp>
        <p:nvSpPr>
          <p:cNvPr id="3" name="Date Placeholder 2">
            <a:extLst>
              <a:ext uri="{FF2B5EF4-FFF2-40B4-BE49-F238E27FC236}">
                <a16:creationId xmlns:a16="http://schemas.microsoft.com/office/drawing/2014/main" id="{03F9823B-45E4-4D60-856C-4698A2848A28}"/>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5" name="Slide Number Placeholder 4">
            <a:extLst>
              <a:ext uri="{FF2B5EF4-FFF2-40B4-BE49-F238E27FC236}">
                <a16:creationId xmlns:a16="http://schemas.microsoft.com/office/drawing/2014/main" id="{8D590427-7660-4203-98DE-E2A04D5AF846}"/>
              </a:ext>
            </a:extLst>
          </p:cNvPr>
          <p:cNvSpPr>
            <a:spLocks noGrp="1"/>
          </p:cNvSpPr>
          <p:nvPr>
            <p:ph type="sldNum" idx="12"/>
          </p:nvPr>
        </p:nvSpPr>
        <p:spPr/>
        <p:txBody>
          <a:bodyPr/>
          <a:lstStyle/>
          <a:p>
            <a:fld id="{00000000-1234-1234-1234-123412341234}" type="slidenum">
              <a:rPr lang="en-US" smtClean="0"/>
              <a:pPr/>
              <a:t>22</a:t>
            </a:fld>
            <a:endParaRPr lang="en-US"/>
          </a:p>
        </p:txBody>
      </p:sp>
      <p:graphicFrame>
        <p:nvGraphicFramePr>
          <p:cNvPr id="6" name="Diagram 5">
            <a:extLst>
              <a:ext uri="{FF2B5EF4-FFF2-40B4-BE49-F238E27FC236}">
                <a16:creationId xmlns:a16="http://schemas.microsoft.com/office/drawing/2014/main" id="{5C38023B-E103-4280-8882-90DE0CE55936}"/>
              </a:ext>
            </a:extLst>
          </p:cNvPr>
          <p:cNvGraphicFramePr/>
          <p:nvPr>
            <p:extLst>
              <p:ext uri="{D42A27DB-BD31-4B8C-83A1-F6EECF244321}">
                <p14:modId xmlns:p14="http://schemas.microsoft.com/office/powerpoint/2010/main" val="3468247482"/>
              </p:ext>
            </p:extLst>
          </p:nvPr>
        </p:nvGraphicFramePr>
        <p:xfrm>
          <a:off x="547622" y="2149475"/>
          <a:ext cx="5851836" cy="7585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83DF18E5-3CE3-4CE7-998F-461C02BA7F50}"/>
              </a:ext>
            </a:extLst>
          </p:cNvPr>
          <p:cNvPicPr>
            <a:picLocks noChangeAspect="1"/>
          </p:cNvPicPr>
          <p:nvPr/>
        </p:nvPicPr>
        <p:blipFill>
          <a:blip r:embed="rId7"/>
          <a:stretch>
            <a:fillRect/>
          </a:stretch>
        </p:blipFill>
        <p:spPr>
          <a:xfrm>
            <a:off x="7560674" y="7914944"/>
            <a:ext cx="2924583" cy="2372056"/>
          </a:xfrm>
          <a:prstGeom prst="rect">
            <a:avLst/>
          </a:prstGeom>
        </p:spPr>
      </p:pic>
      <p:pic>
        <p:nvPicPr>
          <p:cNvPr id="10" name="Picture 9">
            <a:extLst>
              <a:ext uri="{FF2B5EF4-FFF2-40B4-BE49-F238E27FC236}">
                <a16:creationId xmlns:a16="http://schemas.microsoft.com/office/drawing/2014/main" id="{68595BB2-6741-4CD2-9504-1CBE990B810D}"/>
              </a:ext>
            </a:extLst>
          </p:cNvPr>
          <p:cNvPicPr>
            <a:picLocks noChangeAspect="1"/>
          </p:cNvPicPr>
          <p:nvPr/>
        </p:nvPicPr>
        <p:blipFill>
          <a:blip r:embed="rId8"/>
          <a:stretch>
            <a:fillRect/>
          </a:stretch>
        </p:blipFill>
        <p:spPr>
          <a:xfrm>
            <a:off x="8172660" y="-1"/>
            <a:ext cx="10115340" cy="3782803"/>
          </a:xfrm>
          <a:prstGeom prst="rect">
            <a:avLst/>
          </a:prstGeom>
        </p:spPr>
      </p:pic>
      <p:pic>
        <p:nvPicPr>
          <p:cNvPr id="15362" name="Picture 2" descr="Introduction to Stemming and Lemmatization (NLP) | by Prateek Sawhney |  Geek Culture | Medium">
            <a:extLst>
              <a:ext uri="{FF2B5EF4-FFF2-40B4-BE49-F238E27FC236}">
                <a16:creationId xmlns:a16="http://schemas.microsoft.com/office/drawing/2014/main" id="{ED30BDB5-D9C6-49CD-87DE-0E455876BE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0690" y="3794337"/>
            <a:ext cx="4881562" cy="270986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emmatization">
            <a:extLst>
              <a:ext uri="{FF2B5EF4-FFF2-40B4-BE49-F238E27FC236}">
                <a16:creationId xmlns:a16="http://schemas.microsoft.com/office/drawing/2014/main" id="{609D2CF7-E613-4E29-B79B-71D04FDE19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1233" y="6576189"/>
            <a:ext cx="38004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An introduction to part-of-speech tagging and the Hidden Markov Model">
            <a:extLst>
              <a:ext uri="{FF2B5EF4-FFF2-40B4-BE49-F238E27FC236}">
                <a16:creationId xmlns:a16="http://schemas.microsoft.com/office/drawing/2014/main" id="{9318542A-61C5-433D-8119-F99E1719F4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88544" y="4184583"/>
            <a:ext cx="5609316" cy="317048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Named Entity Recognition: Concept, Tools and Tutorial">
            <a:extLst>
              <a:ext uri="{FF2B5EF4-FFF2-40B4-BE49-F238E27FC236}">
                <a16:creationId xmlns:a16="http://schemas.microsoft.com/office/drawing/2014/main" id="{F2C32378-AED9-4C83-89CE-6B22651F87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51707" y="7527014"/>
            <a:ext cx="7226873" cy="804227"/>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6 Partial Parsing and Interpretation 6.1 Introduction In processing natural  language, we are looking for structure and meaning. Two of the most common  methods are segmentation and labeling. Recall that in tokenization, we  segment a sequence of ...">
            <a:extLst>
              <a:ext uri="{FF2B5EF4-FFF2-40B4-BE49-F238E27FC236}">
                <a16:creationId xmlns:a16="http://schemas.microsoft.com/office/drawing/2014/main" id="{CFE0E2B3-1D52-4BB9-B604-3B0D69E031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35426" y="8476639"/>
            <a:ext cx="4660192" cy="166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18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6CE6-98F2-448F-AD81-4046395F4B54}"/>
              </a:ext>
            </a:extLst>
          </p:cNvPr>
          <p:cNvSpPr>
            <a:spLocks noGrp="1"/>
          </p:cNvSpPr>
          <p:nvPr>
            <p:ph type="ctrTitle"/>
          </p:nvPr>
        </p:nvSpPr>
        <p:spPr/>
        <p:txBody>
          <a:bodyPr>
            <a:noAutofit/>
          </a:bodyPr>
          <a:lstStyle/>
          <a:p>
            <a:r>
              <a:rPr lang="en-US" sz="4800" dirty="0"/>
              <a:t>Semi-structured Data Preparation</a:t>
            </a:r>
          </a:p>
        </p:txBody>
      </p:sp>
      <p:sp>
        <p:nvSpPr>
          <p:cNvPr id="3" name="Date Placeholder 2">
            <a:extLst>
              <a:ext uri="{FF2B5EF4-FFF2-40B4-BE49-F238E27FC236}">
                <a16:creationId xmlns:a16="http://schemas.microsoft.com/office/drawing/2014/main" id="{770E648E-3F54-49B3-9162-43DAC1AB73F3}"/>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CD0374D8-8307-434B-9B06-7B4FB9CC7C34}"/>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4D8A10A2-0334-4E1A-8510-F60D4F09130D}"/>
              </a:ext>
            </a:extLst>
          </p:cNvPr>
          <p:cNvSpPr>
            <a:spLocks noGrp="1"/>
          </p:cNvSpPr>
          <p:nvPr>
            <p:ph type="sldNum" idx="12"/>
          </p:nvPr>
        </p:nvSpPr>
        <p:spPr/>
        <p:txBody>
          <a:bodyPr/>
          <a:lstStyle/>
          <a:p>
            <a:fld id="{00000000-1234-1234-1234-123412341234}" type="slidenum">
              <a:rPr lang="en-US" smtClean="0"/>
              <a:pPr/>
              <a:t>23</a:t>
            </a:fld>
            <a:endParaRPr lang="en-US"/>
          </a:p>
        </p:txBody>
      </p:sp>
      <p:graphicFrame>
        <p:nvGraphicFramePr>
          <p:cNvPr id="8" name="Diagram 7">
            <a:extLst>
              <a:ext uri="{FF2B5EF4-FFF2-40B4-BE49-F238E27FC236}">
                <a16:creationId xmlns:a16="http://schemas.microsoft.com/office/drawing/2014/main" id="{639EFE88-9439-44C2-ABA6-826B4C6DDE88}"/>
              </a:ext>
            </a:extLst>
          </p:cNvPr>
          <p:cNvGraphicFramePr/>
          <p:nvPr>
            <p:extLst>
              <p:ext uri="{D42A27DB-BD31-4B8C-83A1-F6EECF244321}">
                <p14:modId xmlns:p14="http://schemas.microsoft.com/office/powerpoint/2010/main" val="1766135818"/>
              </p:ext>
            </p:extLst>
          </p:nvPr>
        </p:nvGraphicFramePr>
        <p:xfrm>
          <a:off x="2253897" y="2447176"/>
          <a:ext cx="13691083" cy="6227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683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294-793E-41F8-93A5-14FA2927EB34}"/>
              </a:ext>
            </a:extLst>
          </p:cNvPr>
          <p:cNvSpPr>
            <a:spLocks noGrp="1"/>
          </p:cNvSpPr>
          <p:nvPr>
            <p:ph type="ctrTitle"/>
          </p:nvPr>
        </p:nvSpPr>
        <p:spPr/>
        <p:txBody>
          <a:bodyPr/>
          <a:lstStyle/>
          <a:p>
            <a:r>
              <a:rPr lang="en-US" dirty="0" err="1"/>
              <a:t>Sumber</a:t>
            </a:r>
            <a:r>
              <a:rPr lang="en-US" dirty="0"/>
              <a:t> Data</a:t>
            </a:r>
          </a:p>
        </p:txBody>
      </p:sp>
      <p:sp>
        <p:nvSpPr>
          <p:cNvPr id="3" name="Date Placeholder 2">
            <a:extLst>
              <a:ext uri="{FF2B5EF4-FFF2-40B4-BE49-F238E27FC236}">
                <a16:creationId xmlns:a16="http://schemas.microsoft.com/office/drawing/2014/main" id="{2D0A5CFD-5304-4592-B19F-A15C94942BAF}"/>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2DB7091B-CCE5-4964-8BB7-24B90BB46E14}"/>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834B997D-7C85-43D1-9469-33684C704759}"/>
              </a:ext>
            </a:extLst>
          </p:cNvPr>
          <p:cNvSpPr>
            <a:spLocks noGrp="1"/>
          </p:cNvSpPr>
          <p:nvPr>
            <p:ph type="sldNum" idx="12"/>
          </p:nvPr>
        </p:nvSpPr>
        <p:spPr/>
        <p:txBody>
          <a:bodyPr/>
          <a:lstStyle/>
          <a:p>
            <a:fld id="{00000000-1234-1234-1234-123412341234}" type="slidenum">
              <a:rPr lang="en-US" smtClean="0"/>
              <a:pPr/>
              <a:t>24</a:t>
            </a:fld>
            <a:endParaRPr lang="en-US"/>
          </a:p>
        </p:txBody>
      </p:sp>
      <p:pic>
        <p:nvPicPr>
          <p:cNvPr id="7" name="Picture 6">
            <a:extLst>
              <a:ext uri="{FF2B5EF4-FFF2-40B4-BE49-F238E27FC236}">
                <a16:creationId xmlns:a16="http://schemas.microsoft.com/office/drawing/2014/main" id="{21E0B6FD-4DBE-479E-AB07-82DF0F4021DD}"/>
              </a:ext>
            </a:extLst>
          </p:cNvPr>
          <p:cNvPicPr>
            <a:picLocks noChangeAspect="1"/>
          </p:cNvPicPr>
          <p:nvPr/>
        </p:nvPicPr>
        <p:blipFill>
          <a:blip r:embed="rId2"/>
          <a:stretch>
            <a:fillRect/>
          </a:stretch>
        </p:blipFill>
        <p:spPr>
          <a:xfrm>
            <a:off x="2810613" y="2566555"/>
            <a:ext cx="12625210" cy="5765171"/>
          </a:xfrm>
          <a:prstGeom prst="rect">
            <a:avLst/>
          </a:prstGeom>
        </p:spPr>
      </p:pic>
    </p:spTree>
    <p:extLst>
      <p:ext uri="{BB962C8B-B14F-4D97-AF65-F5344CB8AC3E}">
        <p14:creationId xmlns:p14="http://schemas.microsoft.com/office/powerpoint/2010/main" val="1714547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C7DD-5A17-4210-BB04-5F1BFFA4B587}"/>
              </a:ext>
            </a:extLst>
          </p:cNvPr>
          <p:cNvSpPr>
            <a:spLocks noGrp="1"/>
          </p:cNvSpPr>
          <p:nvPr>
            <p:ph type="ctrTitle"/>
          </p:nvPr>
        </p:nvSpPr>
        <p:spPr/>
        <p:txBody>
          <a:bodyPr/>
          <a:lstStyle/>
          <a:p>
            <a:r>
              <a:rPr lang="en-US" dirty="0" err="1"/>
              <a:t>Sumber</a:t>
            </a:r>
            <a:r>
              <a:rPr lang="en-US" dirty="0"/>
              <a:t> Data</a:t>
            </a:r>
          </a:p>
        </p:txBody>
      </p:sp>
      <p:sp>
        <p:nvSpPr>
          <p:cNvPr id="3" name="Date Placeholder 2">
            <a:extLst>
              <a:ext uri="{FF2B5EF4-FFF2-40B4-BE49-F238E27FC236}">
                <a16:creationId xmlns:a16="http://schemas.microsoft.com/office/drawing/2014/main" id="{A02C4EF0-8A31-46DF-A87E-30B437142A7A}"/>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05C470EE-37AF-4E64-9CDF-ED2FC43B5C7A}"/>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ED871239-3CEF-44D6-B1BE-1D901E18F0DF}"/>
              </a:ext>
            </a:extLst>
          </p:cNvPr>
          <p:cNvSpPr>
            <a:spLocks noGrp="1"/>
          </p:cNvSpPr>
          <p:nvPr>
            <p:ph type="sldNum" idx="12"/>
          </p:nvPr>
        </p:nvSpPr>
        <p:spPr/>
        <p:txBody>
          <a:bodyPr/>
          <a:lstStyle/>
          <a:p>
            <a:fld id="{00000000-1234-1234-1234-123412341234}" type="slidenum">
              <a:rPr lang="en-US" smtClean="0"/>
              <a:pPr/>
              <a:t>25</a:t>
            </a:fld>
            <a:endParaRPr lang="en-US"/>
          </a:p>
        </p:txBody>
      </p:sp>
      <p:pic>
        <p:nvPicPr>
          <p:cNvPr id="6" name="Picture 5">
            <a:extLst>
              <a:ext uri="{FF2B5EF4-FFF2-40B4-BE49-F238E27FC236}">
                <a16:creationId xmlns:a16="http://schemas.microsoft.com/office/drawing/2014/main" id="{D9295C1F-C1D8-4FB5-B025-888C88E42608}"/>
              </a:ext>
            </a:extLst>
          </p:cNvPr>
          <p:cNvPicPr>
            <a:picLocks noChangeAspect="1"/>
          </p:cNvPicPr>
          <p:nvPr/>
        </p:nvPicPr>
        <p:blipFill>
          <a:blip r:embed="rId2"/>
          <a:stretch>
            <a:fillRect/>
          </a:stretch>
        </p:blipFill>
        <p:spPr>
          <a:xfrm>
            <a:off x="1809603" y="2271347"/>
            <a:ext cx="14668793" cy="6851871"/>
          </a:xfrm>
          <a:prstGeom prst="rect">
            <a:avLst/>
          </a:prstGeom>
        </p:spPr>
      </p:pic>
    </p:spTree>
    <p:extLst>
      <p:ext uri="{BB962C8B-B14F-4D97-AF65-F5344CB8AC3E}">
        <p14:creationId xmlns:p14="http://schemas.microsoft.com/office/powerpoint/2010/main" val="4033840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BC42CD-3A9C-4726-8EEB-575FF2423067}"/>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18839F19-2674-4BB6-BC8C-84E6B825E46F}"/>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0AE197ED-1F0B-4486-B1A3-182C70A6FD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6" name="Title 1">
            <a:extLst>
              <a:ext uri="{FF2B5EF4-FFF2-40B4-BE49-F238E27FC236}">
                <a16:creationId xmlns:a16="http://schemas.microsoft.com/office/drawing/2014/main" id="{D02D1396-6DD4-48B1-B98F-58147489F85A}"/>
              </a:ext>
            </a:extLst>
          </p:cNvPr>
          <p:cNvSpPr>
            <a:spLocks noGrp="1"/>
          </p:cNvSpPr>
          <p:nvPr>
            <p:ph type="ctrTitle"/>
          </p:nvPr>
        </p:nvSpPr>
        <p:spPr>
          <a:xfrm>
            <a:off x="3406697" y="334691"/>
            <a:ext cx="7772400" cy="1470025"/>
          </a:xfrm>
        </p:spPr>
        <p:txBody>
          <a:bodyPr/>
          <a:lstStyle/>
          <a:p>
            <a:r>
              <a:rPr lang="en-US" dirty="0" err="1"/>
              <a:t>Tugas</a:t>
            </a:r>
            <a:r>
              <a:rPr lang="en-US" dirty="0"/>
              <a:t> </a:t>
            </a:r>
            <a:r>
              <a:rPr lang="en-US" dirty="0" err="1"/>
              <a:t>Mandiri</a:t>
            </a:r>
            <a:endParaRPr lang="en-US" dirty="0"/>
          </a:p>
        </p:txBody>
      </p:sp>
      <p:sp>
        <p:nvSpPr>
          <p:cNvPr id="10" name="Title 1">
            <a:extLst>
              <a:ext uri="{FF2B5EF4-FFF2-40B4-BE49-F238E27FC236}">
                <a16:creationId xmlns:a16="http://schemas.microsoft.com/office/drawing/2014/main" id="{50F9A269-9A59-4D7E-9841-8C443D5E7F9D}"/>
              </a:ext>
            </a:extLst>
          </p:cNvPr>
          <p:cNvSpPr txBox="1">
            <a:spLocks/>
          </p:cNvSpPr>
          <p:nvPr/>
        </p:nvSpPr>
        <p:spPr>
          <a:xfrm>
            <a:off x="6816437" y="3072407"/>
            <a:ext cx="10889672" cy="631515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6000" b="1" i="0" u="none" strike="noStrike" cap="none">
                <a:solidFill>
                  <a:schemeClr val="dk1"/>
                </a:solidFill>
                <a:latin typeface="Ubuntu" panose="020B0604020202020204" charset="0"/>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143000" indent="-1143000">
              <a:buSzPct val="100000"/>
              <a:buAutoNum type="arabicPeriod"/>
            </a:pPr>
            <a:r>
              <a:rPr lang="en-US" sz="4000" b="0" dirty="0" err="1"/>
              <a:t>Pahami</a:t>
            </a:r>
            <a:r>
              <a:rPr lang="en-US" sz="4000" b="0" dirty="0"/>
              <a:t> dan </a:t>
            </a:r>
            <a:r>
              <a:rPr lang="en-US" sz="4000" b="0" dirty="0" err="1"/>
              <a:t>jelaskan</a:t>
            </a:r>
            <a:r>
              <a:rPr lang="en-US" sz="4000" b="0" dirty="0"/>
              <a:t> </a:t>
            </a:r>
            <a:r>
              <a:rPr lang="en-US" sz="4000" b="0" dirty="0" err="1"/>
              <a:t>persiapan</a:t>
            </a:r>
            <a:r>
              <a:rPr lang="en-US" sz="4000" b="0" dirty="0"/>
              <a:t> data (pre-processing data) </a:t>
            </a:r>
            <a:r>
              <a:rPr lang="en-US" sz="4000" b="0" dirty="0" err="1"/>
              <a:t>untuk</a:t>
            </a:r>
            <a:r>
              <a:rPr lang="en-US" sz="4000" b="0" dirty="0"/>
              <a:t> </a:t>
            </a:r>
            <a:r>
              <a:rPr lang="en-US" sz="4000" b="0" dirty="0" err="1"/>
              <a:t>jenis</a:t>
            </a:r>
            <a:r>
              <a:rPr lang="en-US" sz="4000" b="0" dirty="0"/>
              <a:t> data </a:t>
            </a:r>
            <a:r>
              <a:rPr lang="en-US" sz="4000" b="0" dirty="0" err="1"/>
              <a:t>tidak</a:t>
            </a:r>
            <a:r>
              <a:rPr lang="en-US" sz="4000" b="0" dirty="0"/>
              <a:t> </a:t>
            </a:r>
            <a:r>
              <a:rPr lang="en-US" sz="4000" b="0" dirty="0" err="1"/>
              <a:t>terstruktur</a:t>
            </a:r>
            <a:r>
              <a:rPr lang="en-US" sz="4000" b="0" dirty="0"/>
              <a:t> Gambar, Video, dan Audio/ </a:t>
            </a:r>
            <a:r>
              <a:rPr lang="en-US" sz="4000" b="0" dirty="0" err="1"/>
              <a:t>Rekaman</a:t>
            </a:r>
            <a:r>
              <a:rPr lang="en-US" sz="4000" b="0" dirty="0"/>
              <a:t> </a:t>
            </a:r>
            <a:r>
              <a:rPr lang="en-US" sz="4000" b="0" dirty="0" err="1"/>
              <a:t>Suara</a:t>
            </a:r>
            <a:r>
              <a:rPr lang="en-US" sz="4000" b="0" dirty="0"/>
              <a:t>!</a:t>
            </a:r>
          </a:p>
          <a:p>
            <a:pPr marL="1143000" indent="-1143000">
              <a:buSzPct val="100000"/>
              <a:buAutoNum type="arabicPeriod"/>
            </a:pPr>
            <a:r>
              <a:rPr lang="en-US" sz="4000" b="0" dirty="0" err="1"/>
              <a:t>Tugas</a:t>
            </a:r>
            <a:r>
              <a:rPr lang="en-US" sz="4000" b="0" dirty="0"/>
              <a:t> </a:t>
            </a:r>
            <a:r>
              <a:rPr lang="en-US" sz="4000" b="0" dirty="0" err="1"/>
              <a:t>dikumpulkan</a:t>
            </a:r>
            <a:r>
              <a:rPr lang="en-US" sz="4000" b="0" dirty="0"/>
              <a:t> </a:t>
            </a:r>
            <a:r>
              <a:rPr lang="en-US" sz="4000" b="0" dirty="0" err="1"/>
              <a:t>maksimal</a:t>
            </a:r>
            <a:r>
              <a:rPr lang="en-US" sz="4000" b="0" dirty="0"/>
              <a:t> 1 </a:t>
            </a:r>
            <a:r>
              <a:rPr lang="en-US" sz="4000" b="0" dirty="0" err="1"/>
              <a:t>minggu</a:t>
            </a:r>
            <a:r>
              <a:rPr lang="en-US" sz="4000" b="0" dirty="0"/>
              <a:t> </a:t>
            </a:r>
            <a:r>
              <a:rPr lang="en-US" sz="4000" b="0" dirty="0" err="1"/>
              <a:t>setelah</a:t>
            </a:r>
            <a:r>
              <a:rPr lang="en-US" sz="4000" b="0" dirty="0"/>
              <a:t> </a:t>
            </a:r>
            <a:r>
              <a:rPr lang="en-US" sz="4000" b="0" dirty="0" err="1"/>
              <a:t>materi</a:t>
            </a:r>
            <a:r>
              <a:rPr lang="en-US" sz="4000" b="0" dirty="0"/>
              <a:t> </a:t>
            </a:r>
            <a:r>
              <a:rPr lang="en-US" sz="4000" b="0" dirty="0" err="1"/>
              <a:t>ini</a:t>
            </a:r>
            <a:r>
              <a:rPr lang="en-US" sz="4000" b="0" dirty="0"/>
              <a:t> </a:t>
            </a:r>
            <a:r>
              <a:rPr lang="en-US" sz="4000" b="0" dirty="0" err="1"/>
              <a:t>disampaikan</a:t>
            </a:r>
            <a:r>
              <a:rPr lang="en-US" sz="4000" b="0" dirty="0"/>
              <a:t>.</a:t>
            </a:r>
          </a:p>
        </p:txBody>
      </p:sp>
    </p:spTree>
    <p:extLst>
      <p:ext uri="{BB962C8B-B14F-4D97-AF65-F5344CB8AC3E}">
        <p14:creationId xmlns:p14="http://schemas.microsoft.com/office/powerpoint/2010/main" val="3721270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6AD5-750A-40C0-9A6B-37BA84319378}"/>
              </a:ext>
            </a:extLst>
          </p:cNvPr>
          <p:cNvSpPr>
            <a:spLocks noGrp="1"/>
          </p:cNvSpPr>
          <p:nvPr>
            <p:ph type="ctrTitle"/>
          </p:nvPr>
        </p:nvSpPr>
        <p:spPr/>
        <p:txBody>
          <a:bodyPr/>
          <a:lstStyle/>
          <a:p>
            <a:r>
              <a:rPr lang="en-US" dirty="0" err="1"/>
              <a:t>Praktikum</a:t>
            </a:r>
            <a:endParaRPr lang="en-US" dirty="0"/>
          </a:p>
        </p:txBody>
      </p:sp>
      <p:sp>
        <p:nvSpPr>
          <p:cNvPr id="3" name="Date Placeholder 2">
            <a:extLst>
              <a:ext uri="{FF2B5EF4-FFF2-40B4-BE49-F238E27FC236}">
                <a16:creationId xmlns:a16="http://schemas.microsoft.com/office/drawing/2014/main" id="{D1BB784A-576B-4921-A311-DCF0D87CD202}"/>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E28D42C2-6949-49FE-8899-A01AF95F96E9}"/>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E72C0243-2ABE-47F4-B365-7A5CD9ECA97D}"/>
              </a:ext>
            </a:extLst>
          </p:cNvPr>
          <p:cNvSpPr>
            <a:spLocks noGrp="1"/>
          </p:cNvSpPr>
          <p:nvPr>
            <p:ph type="sldNum" idx="12"/>
          </p:nvPr>
        </p:nvSpPr>
        <p:spPr/>
        <p:txBody>
          <a:bodyPr/>
          <a:lstStyle/>
          <a:p>
            <a:fld id="{00000000-1234-1234-1234-123412341234}" type="slidenum">
              <a:rPr lang="en-US" smtClean="0"/>
              <a:pPr/>
              <a:t>27</a:t>
            </a:fld>
            <a:endParaRPr lang="en-US"/>
          </a:p>
        </p:txBody>
      </p:sp>
      <p:pic>
        <p:nvPicPr>
          <p:cNvPr id="8" name="Picture 7">
            <a:extLst>
              <a:ext uri="{FF2B5EF4-FFF2-40B4-BE49-F238E27FC236}">
                <a16:creationId xmlns:a16="http://schemas.microsoft.com/office/drawing/2014/main" id="{F13897A8-DA49-45BE-9221-D8B7F8CEDF01}"/>
              </a:ext>
            </a:extLst>
          </p:cNvPr>
          <p:cNvPicPr>
            <a:picLocks noChangeAspect="1"/>
          </p:cNvPicPr>
          <p:nvPr/>
        </p:nvPicPr>
        <p:blipFill>
          <a:blip r:embed="rId2"/>
          <a:stretch>
            <a:fillRect/>
          </a:stretch>
        </p:blipFill>
        <p:spPr>
          <a:xfrm>
            <a:off x="3406697" y="2008620"/>
            <a:ext cx="10993384" cy="8278380"/>
          </a:xfrm>
          <a:prstGeom prst="rect">
            <a:avLst/>
          </a:prstGeom>
        </p:spPr>
      </p:pic>
      <p:pic>
        <p:nvPicPr>
          <p:cNvPr id="17410" name="Picture 2" descr="KEEP CALM it`s TIME FOR #CODING Poster | dia | Keep Calm-o-Matic">
            <a:extLst>
              <a:ext uri="{FF2B5EF4-FFF2-40B4-BE49-F238E27FC236}">
                <a16:creationId xmlns:a16="http://schemas.microsoft.com/office/drawing/2014/main" id="{E0A1F029-0B3A-4233-ADE5-95B679EE1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3913" y="5485984"/>
            <a:ext cx="3554186" cy="414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53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1166-6A24-43AD-8899-D10907AF7AEB}"/>
              </a:ext>
            </a:extLst>
          </p:cNvPr>
          <p:cNvSpPr>
            <a:spLocks noGrp="1"/>
          </p:cNvSpPr>
          <p:nvPr>
            <p:ph type="ctrTitle"/>
          </p:nvPr>
        </p:nvSpPr>
        <p:spPr/>
        <p:txBody>
          <a:bodyPr/>
          <a:lstStyle/>
          <a:p>
            <a:r>
              <a:rPr lang="en-US" dirty="0" err="1"/>
              <a:t>Tugas</a:t>
            </a:r>
            <a:r>
              <a:rPr lang="en-US" dirty="0"/>
              <a:t> </a:t>
            </a:r>
            <a:r>
              <a:rPr lang="en-US" dirty="0" err="1"/>
              <a:t>Praktikum</a:t>
            </a:r>
            <a:endParaRPr lang="en-US" dirty="0"/>
          </a:p>
        </p:txBody>
      </p:sp>
      <p:sp>
        <p:nvSpPr>
          <p:cNvPr id="3" name="Date Placeholder 2">
            <a:extLst>
              <a:ext uri="{FF2B5EF4-FFF2-40B4-BE49-F238E27FC236}">
                <a16:creationId xmlns:a16="http://schemas.microsoft.com/office/drawing/2014/main" id="{3C0F5E9C-E95A-4AB3-900F-E795DCC92487}"/>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C98EE0D6-0520-4DDC-AB6D-9B0216964774}"/>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70959B0C-E1E9-4E12-AA83-265A267DE724}"/>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6" name="Title 1">
            <a:extLst>
              <a:ext uri="{FF2B5EF4-FFF2-40B4-BE49-F238E27FC236}">
                <a16:creationId xmlns:a16="http://schemas.microsoft.com/office/drawing/2014/main" id="{A03560DD-DC82-4A5C-BE6F-AE1BC98EB021}"/>
              </a:ext>
            </a:extLst>
          </p:cNvPr>
          <p:cNvSpPr txBox="1">
            <a:spLocks/>
          </p:cNvSpPr>
          <p:nvPr/>
        </p:nvSpPr>
        <p:spPr>
          <a:xfrm>
            <a:off x="6816437" y="3072407"/>
            <a:ext cx="10889672" cy="631515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6000" b="1" i="0" u="none" strike="noStrike" cap="none">
                <a:solidFill>
                  <a:schemeClr val="dk1"/>
                </a:solidFill>
                <a:latin typeface="Ubuntu" panose="020B0604020202020204" charset="0"/>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143000" indent="-1143000">
              <a:buSzPct val="100000"/>
              <a:buAutoNum type="arabicPeriod"/>
            </a:pPr>
            <a:r>
              <a:rPr lang="en-US" sz="4000" b="0" dirty="0" err="1"/>
              <a:t>Silahkan</a:t>
            </a:r>
            <a:r>
              <a:rPr lang="en-US" sz="4000" b="0" dirty="0"/>
              <a:t> </a:t>
            </a:r>
            <a:r>
              <a:rPr lang="en-US" sz="4000" b="0" dirty="0" err="1"/>
              <a:t>unduh</a:t>
            </a:r>
            <a:r>
              <a:rPr lang="en-US" sz="4000" b="0" dirty="0"/>
              <a:t> data </a:t>
            </a:r>
            <a:r>
              <a:rPr lang="en-US" sz="4000" b="0" dirty="0" err="1"/>
              <a:t>baik</a:t>
            </a:r>
            <a:r>
              <a:rPr lang="en-US" sz="4000" b="0" dirty="0"/>
              <a:t> di Kaggle </a:t>
            </a:r>
            <a:r>
              <a:rPr lang="en-US" sz="4000" b="0" dirty="0" err="1"/>
              <a:t>ataupun</a:t>
            </a:r>
            <a:r>
              <a:rPr lang="en-US" sz="4000" b="0" dirty="0"/>
              <a:t> </a:t>
            </a:r>
            <a:r>
              <a:rPr lang="en-US" sz="4000" b="0" dirty="0" err="1"/>
              <a:t>sumber</a:t>
            </a:r>
            <a:r>
              <a:rPr lang="en-US" sz="4000" b="0" dirty="0"/>
              <a:t> </a:t>
            </a:r>
            <a:r>
              <a:rPr lang="en-US" sz="4000" b="0" dirty="0" err="1"/>
              <a:t>lainnya</a:t>
            </a:r>
            <a:r>
              <a:rPr lang="en-US" sz="4000" b="0" dirty="0"/>
              <a:t> </a:t>
            </a:r>
            <a:r>
              <a:rPr lang="en-US" sz="4000" b="0" dirty="0" err="1"/>
              <a:t>dengan</a:t>
            </a:r>
            <a:r>
              <a:rPr lang="en-US" sz="4000" b="0" dirty="0"/>
              <a:t> </a:t>
            </a:r>
            <a:r>
              <a:rPr lang="en-US" sz="4000" b="0" dirty="0" err="1"/>
              <a:t>jenis</a:t>
            </a:r>
            <a:r>
              <a:rPr lang="en-US" sz="4000" b="0" dirty="0"/>
              <a:t> data </a:t>
            </a:r>
            <a:r>
              <a:rPr lang="en-US" sz="4000" b="0" dirty="0" err="1"/>
              <a:t>terstruktur</a:t>
            </a:r>
            <a:r>
              <a:rPr lang="en-US" sz="4000" b="0" dirty="0"/>
              <a:t>, semi-</a:t>
            </a:r>
            <a:r>
              <a:rPr lang="en-US" sz="4000" b="0" dirty="0" err="1"/>
              <a:t>terstruktur</a:t>
            </a:r>
            <a:r>
              <a:rPr lang="en-US" sz="4000" b="0" dirty="0"/>
              <a:t>, dan </a:t>
            </a:r>
            <a:r>
              <a:rPr lang="en-US" sz="4000" b="0" dirty="0" err="1"/>
              <a:t>tidak</a:t>
            </a:r>
            <a:r>
              <a:rPr lang="en-US" sz="4000" b="0" dirty="0"/>
              <a:t> </a:t>
            </a:r>
            <a:r>
              <a:rPr lang="en-US" sz="4000" b="0" dirty="0" err="1"/>
              <a:t>terstruktur</a:t>
            </a:r>
            <a:r>
              <a:rPr lang="en-US" sz="4000" b="0" dirty="0"/>
              <a:t>.</a:t>
            </a:r>
          </a:p>
          <a:p>
            <a:pPr marL="1143000" indent="-1143000">
              <a:buSzPct val="100000"/>
              <a:buAutoNum type="arabicPeriod"/>
            </a:pPr>
            <a:r>
              <a:rPr lang="en-US" sz="4000" b="0" dirty="0" err="1"/>
              <a:t>Lakukan</a:t>
            </a:r>
            <a:r>
              <a:rPr lang="en-US" sz="4000" b="0" dirty="0"/>
              <a:t> </a:t>
            </a:r>
            <a:r>
              <a:rPr lang="en-US" sz="4000" b="0" dirty="0" err="1"/>
              <a:t>penelaahan</a:t>
            </a:r>
            <a:r>
              <a:rPr lang="en-US" sz="4000" b="0" dirty="0"/>
              <a:t> data </a:t>
            </a:r>
            <a:r>
              <a:rPr lang="en-US" sz="4000" b="0" dirty="0" err="1"/>
              <a:t>seperti</a:t>
            </a:r>
            <a:r>
              <a:rPr lang="en-US" sz="4000" b="0" dirty="0"/>
              <a:t> yang </a:t>
            </a:r>
            <a:r>
              <a:rPr lang="en-US" sz="4000" b="0" dirty="0" err="1"/>
              <a:t>dicontohkan</a:t>
            </a:r>
            <a:r>
              <a:rPr lang="en-US" sz="4000" b="0" dirty="0"/>
              <a:t> pada </a:t>
            </a:r>
            <a:r>
              <a:rPr lang="en-US" sz="4000" b="0" dirty="0" err="1"/>
              <a:t>praktikum</a:t>
            </a:r>
            <a:r>
              <a:rPr lang="en-US" sz="4000" b="0" dirty="0"/>
              <a:t>!</a:t>
            </a:r>
          </a:p>
          <a:p>
            <a:pPr marL="1143000" indent="-1143000">
              <a:buSzPct val="100000"/>
              <a:buAutoNum type="arabicPeriod"/>
            </a:pPr>
            <a:r>
              <a:rPr lang="en-US" sz="4000" b="0" dirty="0" err="1"/>
              <a:t>Tugas</a:t>
            </a:r>
            <a:r>
              <a:rPr lang="en-US" sz="4000" b="0" dirty="0"/>
              <a:t> </a:t>
            </a:r>
            <a:r>
              <a:rPr lang="en-US" sz="4000" b="0" dirty="0" err="1"/>
              <a:t>dikumpulkan</a:t>
            </a:r>
            <a:r>
              <a:rPr lang="en-US" sz="4000" b="0" dirty="0"/>
              <a:t> </a:t>
            </a:r>
            <a:r>
              <a:rPr lang="en-US" sz="4000" b="0" dirty="0" err="1"/>
              <a:t>maksimal</a:t>
            </a:r>
            <a:r>
              <a:rPr lang="en-US" sz="4000" b="0" dirty="0"/>
              <a:t> 1 </a:t>
            </a:r>
            <a:r>
              <a:rPr lang="en-US" sz="4000" b="0" dirty="0" err="1"/>
              <a:t>minggu</a:t>
            </a:r>
            <a:r>
              <a:rPr lang="en-US" sz="4000" b="0" dirty="0"/>
              <a:t> </a:t>
            </a:r>
            <a:r>
              <a:rPr lang="en-US" sz="4000" b="0" dirty="0" err="1"/>
              <a:t>setelah</a:t>
            </a:r>
            <a:r>
              <a:rPr lang="en-US" sz="4000" b="0" dirty="0"/>
              <a:t> </a:t>
            </a:r>
            <a:r>
              <a:rPr lang="en-US" sz="4000" b="0" dirty="0" err="1"/>
              <a:t>materi</a:t>
            </a:r>
            <a:r>
              <a:rPr lang="en-US" sz="4000" b="0" dirty="0"/>
              <a:t> </a:t>
            </a:r>
            <a:r>
              <a:rPr lang="en-US" sz="4000" b="0" dirty="0" err="1"/>
              <a:t>ini</a:t>
            </a:r>
            <a:r>
              <a:rPr lang="en-US" sz="4000" b="0" dirty="0"/>
              <a:t> </a:t>
            </a:r>
            <a:r>
              <a:rPr lang="en-US" sz="4000" b="0" dirty="0" err="1"/>
              <a:t>disampaikan</a:t>
            </a:r>
            <a:r>
              <a:rPr lang="en-US" sz="4000" b="0" dirty="0"/>
              <a:t>.</a:t>
            </a:r>
          </a:p>
        </p:txBody>
      </p:sp>
    </p:spTree>
    <p:extLst>
      <p:ext uri="{BB962C8B-B14F-4D97-AF65-F5344CB8AC3E}">
        <p14:creationId xmlns:p14="http://schemas.microsoft.com/office/powerpoint/2010/main" val="4189942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5922439-5969-4828-A413-2B829AD0C232}"/>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EAF46C97-09AE-423D-B29C-13F9F56424DB}"/>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74A9B80B-5EFE-444D-9545-F035A56EBF3D}"/>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itle 1">
            <a:extLst>
              <a:ext uri="{FF2B5EF4-FFF2-40B4-BE49-F238E27FC236}">
                <a16:creationId xmlns:a16="http://schemas.microsoft.com/office/drawing/2014/main" id="{38078B73-5578-4EEC-AF36-0F5AE37BD97E}"/>
              </a:ext>
            </a:extLst>
          </p:cNvPr>
          <p:cNvSpPr>
            <a:spLocks noGrp="1"/>
          </p:cNvSpPr>
          <p:nvPr>
            <p:ph type="ctrTitle"/>
          </p:nvPr>
        </p:nvSpPr>
        <p:spPr>
          <a:xfrm>
            <a:off x="3406697" y="334691"/>
            <a:ext cx="7772400" cy="1470025"/>
          </a:xfrm>
        </p:spPr>
        <p:txBody>
          <a:bodyPr/>
          <a:lstStyle/>
          <a:p>
            <a:r>
              <a:rPr lang="en-US" dirty="0" err="1"/>
              <a:t>Referensi</a:t>
            </a:r>
            <a:endParaRPr lang="en-US" dirty="0"/>
          </a:p>
        </p:txBody>
      </p:sp>
      <p:graphicFrame>
        <p:nvGraphicFramePr>
          <p:cNvPr id="10" name="Diagram 9">
            <a:extLst>
              <a:ext uri="{FF2B5EF4-FFF2-40B4-BE49-F238E27FC236}">
                <a16:creationId xmlns:a16="http://schemas.microsoft.com/office/drawing/2014/main" id="{A264C581-34CA-48A2-B093-762DCCD0B085}"/>
              </a:ext>
            </a:extLst>
          </p:cNvPr>
          <p:cNvGraphicFramePr/>
          <p:nvPr>
            <p:extLst>
              <p:ext uri="{D42A27DB-BD31-4B8C-83A1-F6EECF244321}">
                <p14:modId xmlns:p14="http://schemas.microsoft.com/office/powerpoint/2010/main" val="92212052"/>
              </p:ext>
            </p:extLst>
          </p:nvPr>
        </p:nvGraphicFramePr>
        <p:xfrm>
          <a:off x="6125738" y="1315844"/>
          <a:ext cx="11387848" cy="822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2" descr="Study Literature concept 1925924 Vector Art at Vecteezy">
            <a:extLst>
              <a:ext uri="{FF2B5EF4-FFF2-40B4-BE49-F238E27FC236}">
                <a16:creationId xmlns:a16="http://schemas.microsoft.com/office/drawing/2014/main" id="{D3CE4851-8C9A-41D7-AC94-6C078D4209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955736"/>
            <a:ext cx="6125738" cy="437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81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DE63E64-B8FD-49A2-8552-A07AC241623A}"/>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590E118C-8095-4ED4-A744-FC6B9B21298D}"/>
              </a:ext>
            </a:extLst>
          </p:cNvPr>
          <p:cNvSpPr>
            <a:spLocks noGrp="1"/>
          </p:cNvSpPr>
          <p:nvPr>
            <p:ph type="ftr" idx="11"/>
          </p:nvPr>
        </p:nvSpPr>
        <p:spPr/>
        <p:txBody>
          <a:bodyPr/>
          <a:lstStyle/>
          <a:p>
            <a:r>
              <a:rPr lang="en-US" dirty="0" err="1"/>
              <a:t>Jurusan</a:t>
            </a:r>
            <a:r>
              <a:rPr lang="en-US" dirty="0"/>
              <a:t> </a:t>
            </a:r>
            <a:r>
              <a:rPr lang="en-US" dirty="0" err="1"/>
              <a:t>Informatika</a:t>
            </a:r>
            <a:r>
              <a:rPr lang="en-US" dirty="0"/>
              <a:t> - UIN </a:t>
            </a:r>
            <a:r>
              <a:rPr lang="en-US" dirty="0" err="1"/>
              <a:t>Sunan</a:t>
            </a:r>
            <a:r>
              <a:rPr lang="en-US" dirty="0"/>
              <a:t> </a:t>
            </a:r>
            <a:r>
              <a:rPr lang="en-US" dirty="0" err="1"/>
              <a:t>Gunung</a:t>
            </a:r>
            <a:r>
              <a:rPr lang="en-US" dirty="0"/>
              <a:t> </a:t>
            </a:r>
            <a:r>
              <a:rPr lang="en-US" dirty="0" err="1"/>
              <a:t>Djati</a:t>
            </a:r>
            <a:r>
              <a:rPr lang="en-US" dirty="0"/>
              <a:t> Bandung</a:t>
            </a:r>
          </a:p>
        </p:txBody>
      </p:sp>
      <p:sp>
        <p:nvSpPr>
          <p:cNvPr id="5" name="Slide Number Placeholder 4">
            <a:extLst>
              <a:ext uri="{FF2B5EF4-FFF2-40B4-BE49-F238E27FC236}">
                <a16:creationId xmlns:a16="http://schemas.microsoft.com/office/drawing/2014/main" id="{4E6BB1A9-95BE-46D0-8603-BB12A1675870}"/>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1028" name="Picture 4" descr="Download Data Is The New Oil Png PNG Image with No Background - PNGkey.com">
            <a:extLst>
              <a:ext uri="{FF2B5EF4-FFF2-40B4-BE49-F238E27FC236}">
                <a16:creationId xmlns:a16="http://schemas.microsoft.com/office/drawing/2014/main" id="{C75E4B2D-4A3F-41AB-8EDE-B3AFC58E6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2997"/>
            <a:ext cx="18288000" cy="91440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ct file document icon Royalty Free Vector Image">
            <a:extLst>
              <a:ext uri="{FF2B5EF4-FFF2-40B4-BE49-F238E27FC236}">
                <a16:creationId xmlns:a16="http://schemas.microsoft.com/office/drawing/2014/main" id="{7157C3D7-4C01-42FD-812E-6938DF5CE7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62"/>
          <a:stretch/>
        </p:blipFill>
        <p:spPr bwMode="auto">
          <a:xfrm>
            <a:off x="6238573" y="883454"/>
            <a:ext cx="1828800" cy="18237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bservation - Free business and finance icons">
            <a:extLst>
              <a:ext uri="{FF2B5EF4-FFF2-40B4-BE49-F238E27FC236}">
                <a16:creationId xmlns:a16="http://schemas.microsoft.com/office/drawing/2014/main" id="{935903F4-E477-4203-8965-12CA62286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8490" y="878429"/>
            <a:ext cx="1828800" cy="1828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ear, measurement, pen, ruler icon - Download on Iconfinder | Ruler, Math  for kids, Icon">
            <a:extLst>
              <a:ext uri="{FF2B5EF4-FFF2-40B4-BE49-F238E27FC236}">
                <a16:creationId xmlns:a16="http://schemas.microsoft.com/office/drawing/2014/main" id="{393DC98A-EE22-4853-A689-3B23B14809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7256" y="878429"/>
            <a:ext cx="1828800" cy="182879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11722922-C693-47E7-9CC8-81050F8C8EC6}"/>
              </a:ext>
            </a:extLst>
          </p:cNvPr>
          <p:cNvSpPr txBox="1">
            <a:spLocks/>
          </p:cNvSpPr>
          <p:nvPr/>
        </p:nvSpPr>
        <p:spPr>
          <a:xfrm>
            <a:off x="6477508" y="2218871"/>
            <a:ext cx="1547195" cy="147002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6000" b="1" i="0" u="none" strike="noStrike" cap="none">
                <a:solidFill>
                  <a:schemeClr val="dk1"/>
                </a:solidFill>
                <a:latin typeface="Ubuntu" panose="020B0604020202020204" charset="0"/>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Facts</a:t>
            </a:r>
          </a:p>
        </p:txBody>
      </p:sp>
      <p:sp>
        <p:nvSpPr>
          <p:cNvPr id="13" name="Title 1">
            <a:extLst>
              <a:ext uri="{FF2B5EF4-FFF2-40B4-BE49-F238E27FC236}">
                <a16:creationId xmlns:a16="http://schemas.microsoft.com/office/drawing/2014/main" id="{7D0288BA-7F39-4AEF-A4F5-BB51454A1DCA}"/>
              </a:ext>
            </a:extLst>
          </p:cNvPr>
          <p:cNvSpPr txBox="1">
            <a:spLocks/>
          </p:cNvSpPr>
          <p:nvPr/>
        </p:nvSpPr>
        <p:spPr>
          <a:xfrm>
            <a:off x="8604391" y="2218871"/>
            <a:ext cx="4125612" cy="147002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6000" b="1" i="0" u="none" strike="noStrike" cap="none">
                <a:solidFill>
                  <a:schemeClr val="dk1"/>
                </a:solidFill>
                <a:latin typeface="Ubuntu" panose="020B0604020202020204" charset="0"/>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Observations</a:t>
            </a:r>
          </a:p>
        </p:txBody>
      </p:sp>
      <p:sp>
        <p:nvSpPr>
          <p:cNvPr id="14" name="Title 1">
            <a:extLst>
              <a:ext uri="{FF2B5EF4-FFF2-40B4-BE49-F238E27FC236}">
                <a16:creationId xmlns:a16="http://schemas.microsoft.com/office/drawing/2014/main" id="{072B39DB-D0A3-41E0-B21C-A58A11E6044D}"/>
              </a:ext>
            </a:extLst>
          </p:cNvPr>
          <p:cNvSpPr txBox="1">
            <a:spLocks/>
          </p:cNvSpPr>
          <p:nvPr/>
        </p:nvSpPr>
        <p:spPr>
          <a:xfrm>
            <a:off x="11819368" y="2203758"/>
            <a:ext cx="4125612" cy="147002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6000" b="1" i="0" u="none" strike="noStrike" cap="none">
                <a:solidFill>
                  <a:schemeClr val="dk1"/>
                </a:solidFill>
                <a:latin typeface="Ubuntu" panose="020B0604020202020204" charset="0"/>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Measurements</a:t>
            </a:r>
          </a:p>
        </p:txBody>
      </p:sp>
      <p:pic>
        <p:nvPicPr>
          <p:cNvPr id="1038" name="Picture 14" descr="Statistics - Free computer icons">
            <a:extLst>
              <a:ext uri="{FF2B5EF4-FFF2-40B4-BE49-F238E27FC236}">
                <a16:creationId xmlns:a16="http://schemas.microsoft.com/office/drawing/2014/main" id="{5A9D56BF-3C2B-4DD7-B5E8-5C913302CF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6797" y="830104"/>
            <a:ext cx="1828800" cy="182879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DE5C1E81-64E4-48F5-A935-4DBD07DB51B5}"/>
              </a:ext>
            </a:extLst>
          </p:cNvPr>
          <p:cNvSpPr txBox="1">
            <a:spLocks/>
          </p:cNvSpPr>
          <p:nvPr/>
        </p:nvSpPr>
        <p:spPr>
          <a:xfrm>
            <a:off x="15252791" y="2211314"/>
            <a:ext cx="4125612" cy="147002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Calibri"/>
              <a:buNone/>
              <a:defRPr sz="6000" b="1" i="0" u="none" strike="noStrike" cap="none">
                <a:solidFill>
                  <a:schemeClr val="dk1"/>
                </a:solidFill>
                <a:latin typeface="Ubuntu" panose="020B0604020202020204" charset="0"/>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t>Statistics</a:t>
            </a:r>
          </a:p>
        </p:txBody>
      </p:sp>
      <p:sp>
        <p:nvSpPr>
          <p:cNvPr id="2" name="Title 1">
            <a:extLst>
              <a:ext uri="{FF2B5EF4-FFF2-40B4-BE49-F238E27FC236}">
                <a16:creationId xmlns:a16="http://schemas.microsoft.com/office/drawing/2014/main" id="{D030BCB3-2F47-4BDD-B4F4-7EE8130E9DF3}"/>
              </a:ext>
            </a:extLst>
          </p:cNvPr>
          <p:cNvSpPr>
            <a:spLocks noGrp="1"/>
          </p:cNvSpPr>
          <p:nvPr>
            <p:ph type="ctrTitle"/>
          </p:nvPr>
        </p:nvSpPr>
        <p:spPr/>
        <p:txBody>
          <a:bodyPr/>
          <a:lstStyle/>
          <a:p>
            <a:r>
              <a:rPr lang="en-US" dirty="0"/>
              <a:t>Data?</a:t>
            </a:r>
          </a:p>
        </p:txBody>
      </p:sp>
      <p:sp>
        <p:nvSpPr>
          <p:cNvPr id="6" name="Rectangle 5">
            <a:extLst>
              <a:ext uri="{FF2B5EF4-FFF2-40B4-BE49-F238E27FC236}">
                <a16:creationId xmlns:a16="http://schemas.microsoft.com/office/drawing/2014/main" id="{BA3F35BD-2FB0-4C06-964E-D6CAA2D3CE71}"/>
              </a:ext>
            </a:extLst>
          </p:cNvPr>
          <p:cNvSpPr/>
          <p:nvPr/>
        </p:nvSpPr>
        <p:spPr>
          <a:xfrm>
            <a:off x="7765891" y="9086051"/>
            <a:ext cx="9162729" cy="830997"/>
          </a:xfrm>
          <a:prstGeom prst="rect">
            <a:avLst/>
          </a:prstGeom>
          <a:noFill/>
        </p:spPr>
        <p:txBody>
          <a:bodyPr wrap="square" lIns="91440" tIns="45720" rIns="91440" bIns="45720">
            <a:spAutoFit/>
          </a:bodyPr>
          <a:lstStyle/>
          <a:p>
            <a:pPr algn="ctr"/>
            <a:r>
              <a:rPr lang="en-US" sz="2400" b="0" i="1" cap="none" spc="0" dirty="0">
                <a:ln w="0"/>
                <a:solidFill>
                  <a:schemeClr val="bg1"/>
                </a:solidFill>
                <a:effectLst>
                  <a:outerShdw blurRad="38100" dist="19050" dir="2700000" algn="tl" rotWithShape="0">
                    <a:schemeClr val="dk1">
                      <a:alpha val="40000"/>
                    </a:schemeClr>
                  </a:outerShdw>
                </a:effectLst>
                <a:latin typeface="+mj-lt"/>
              </a:rPr>
              <a:t>Data is the new Oil. Data is just like crude. It is valuable, but if unrefined it cannot really be used</a:t>
            </a:r>
            <a:r>
              <a:rPr lang="en-US" sz="2400" b="0" cap="none" spc="0" dirty="0">
                <a:ln w="0"/>
                <a:solidFill>
                  <a:schemeClr val="bg1"/>
                </a:solidFill>
                <a:effectLst>
                  <a:outerShdw blurRad="38100" dist="19050" dir="2700000" algn="tl" rotWithShape="0">
                    <a:schemeClr val="dk1">
                      <a:alpha val="40000"/>
                    </a:schemeClr>
                  </a:outerShdw>
                </a:effectLst>
                <a:latin typeface="+mj-lt"/>
              </a:rPr>
              <a:t> – Clive </a:t>
            </a:r>
            <a:r>
              <a:rPr lang="en-US" sz="2400" b="0" cap="none" spc="0" dirty="0" err="1">
                <a:ln w="0"/>
                <a:solidFill>
                  <a:schemeClr val="bg1"/>
                </a:solidFill>
                <a:effectLst>
                  <a:outerShdw blurRad="38100" dist="19050" dir="2700000" algn="tl" rotWithShape="0">
                    <a:schemeClr val="dk1">
                      <a:alpha val="40000"/>
                    </a:schemeClr>
                  </a:outerShdw>
                </a:effectLst>
                <a:latin typeface="+mj-lt"/>
              </a:rPr>
              <a:t>Humby</a:t>
            </a:r>
            <a:r>
              <a:rPr lang="en-US" sz="2400" b="0" cap="none" spc="0" dirty="0">
                <a:ln w="0"/>
                <a:solidFill>
                  <a:schemeClr val="bg1"/>
                </a:solidFill>
                <a:effectLst>
                  <a:outerShdw blurRad="38100" dist="19050" dir="2700000" algn="tl" rotWithShape="0">
                    <a:schemeClr val="dk1">
                      <a:alpha val="40000"/>
                    </a:schemeClr>
                  </a:outerShdw>
                </a:effectLst>
                <a:latin typeface="+mj-lt"/>
              </a:rPr>
              <a:t>, Dunn </a:t>
            </a:r>
            <a:r>
              <a:rPr lang="en-US" sz="2400" b="0" cap="none" spc="0" dirty="0" err="1">
                <a:ln w="0"/>
                <a:solidFill>
                  <a:schemeClr val="bg1"/>
                </a:solidFill>
                <a:effectLst>
                  <a:outerShdw blurRad="38100" dist="19050" dir="2700000" algn="tl" rotWithShape="0">
                    <a:schemeClr val="dk1">
                      <a:alpha val="40000"/>
                    </a:schemeClr>
                  </a:outerShdw>
                </a:effectLst>
                <a:latin typeface="+mj-lt"/>
              </a:rPr>
              <a:t>Humby</a:t>
            </a:r>
            <a:endParaRPr lang="en-US" sz="2400" b="0" cap="none" spc="0" dirty="0">
              <a:ln w="0"/>
              <a:solidFill>
                <a:schemeClr val="bg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239734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8E55-966A-4D02-B7F5-260F1DD46BF3}"/>
              </a:ext>
            </a:extLst>
          </p:cNvPr>
          <p:cNvSpPr>
            <a:spLocks noGrp="1"/>
          </p:cNvSpPr>
          <p:nvPr>
            <p:ph type="ctrTitle"/>
          </p:nvPr>
        </p:nvSpPr>
        <p:spPr/>
        <p:txBody>
          <a:bodyPr/>
          <a:lstStyle/>
          <a:p>
            <a:r>
              <a:rPr lang="en-US" dirty="0"/>
              <a:t>Data to Wisdom</a:t>
            </a:r>
          </a:p>
        </p:txBody>
      </p:sp>
      <p:sp>
        <p:nvSpPr>
          <p:cNvPr id="3" name="Date Placeholder 2">
            <a:extLst>
              <a:ext uri="{FF2B5EF4-FFF2-40B4-BE49-F238E27FC236}">
                <a16:creationId xmlns:a16="http://schemas.microsoft.com/office/drawing/2014/main" id="{0B24EB8B-388F-4F4D-9445-63FE38FD4E5B}"/>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3F5A827E-3A5C-4909-9F96-76B1B30DF435}"/>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B8D0BE65-C29A-4A48-8850-7F4D3323DC6F}"/>
              </a:ext>
            </a:extLst>
          </p:cNvPr>
          <p:cNvSpPr>
            <a:spLocks noGrp="1"/>
          </p:cNvSpPr>
          <p:nvPr>
            <p:ph type="sldNum" idx="12"/>
          </p:nvPr>
        </p:nvSpPr>
        <p:spPr/>
        <p:txBody>
          <a:bodyPr/>
          <a:lstStyle/>
          <a:p>
            <a:fld id="{00000000-1234-1234-1234-123412341234}" type="slidenum">
              <a:rPr lang="en-US" smtClean="0"/>
              <a:pPr/>
              <a:t>4</a:t>
            </a:fld>
            <a:endParaRPr lang="en-US"/>
          </a:p>
        </p:txBody>
      </p:sp>
      <p:pic>
        <p:nvPicPr>
          <p:cNvPr id="10242" name="Picture 2" descr="The data-information-knowledge-wisdom (DIKW) hierarchy as a pyramid to... |  Download Scientific Diagram">
            <a:extLst>
              <a:ext uri="{FF2B5EF4-FFF2-40B4-BE49-F238E27FC236}">
                <a16:creationId xmlns:a16="http://schemas.microsoft.com/office/drawing/2014/main" id="{723A15C7-A1FF-4546-84FD-151872995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8327" y="2711102"/>
            <a:ext cx="10889673" cy="568825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 Data, Knowledge, Information &amp;amp; Wisdom – Karim Vaes">
            <a:extLst>
              <a:ext uri="{FF2B5EF4-FFF2-40B4-BE49-F238E27FC236}">
                <a16:creationId xmlns:a16="http://schemas.microsoft.com/office/drawing/2014/main" id="{AFF30B9C-3C90-4967-A6BC-172A7B782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46"/>
          <a:stretch/>
        </p:blipFill>
        <p:spPr bwMode="auto">
          <a:xfrm>
            <a:off x="1" y="2322014"/>
            <a:ext cx="7398326" cy="666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322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omo">
            <a:extLst>
              <a:ext uri="{FF2B5EF4-FFF2-40B4-BE49-F238E27FC236}">
                <a16:creationId xmlns:a16="http://schemas.microsoft.com/office/drawing/2014/main" id="{6861648A-E817-4872-93D8-87CDA7B1E8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289"/>
          <a:stretch/>
        </p:blipFill>
        <p:spPr bwMode="auto">
          <a:xfrm>
            <a:off x="696863" y="2697641"/>
            <a:ext cx="8192925" cy="26369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omo">
            <a:extLst>
              <a:ext uri="{FF2B5EF4-FFF2-40B4-BE49-F238E27FC236}">
                <a16:creationId xmlns:a16="http://schemas.microsoft.com/office/drawing/2014/main" id="{ABB713C9-6FCF-477C-9AAE-CC1EE7D1E1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329"/>
          <a:stretch/>
        </p:blipFill>
        <p:spPr bwMode="auto">
          <a:xfrm>
            <a:off x="701025" y="5331614"/>
            <a:ext cx="8192925" cy="2913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ECAFA3B-206F-462C-B78B-84DA80E694A0}"/>
              </a:ext>
            </a:extLst>
          </p:cNvPr>
          <p:cNvSpPr>
            <a:spLocks noGrp="1"/>
          </p:cNvSpPr>
          <p:nvPr>
            <p:ph type="ctrTitle"/>
          </p:nvPr>
        </p:nvSpPr>
        <p:spPr/>
        <p:txBody>
          <a:bodyPr/>
          <a:lstStyle/>
          <a:p>
            <a:r>
              <a:rPr lang="en-US" dirty="0"/>
              <a:t>Data Today</a:t>
            </a:r>
          </a:p>
        </p:txBody>
      </p:sp>
      <p:sp>
        <p:nvSpPr>
          <p:cNvPr id="3" name="Date Placeholder 2">
            <a:extLst>
              <a:ext uri="{FF2B5EF4-FFF2-40B4-BE49-F238E27FC236}">
                <a16:creationId xmlns:a16="http://schemas.microsoft.com/office/drawing/2014/main" id="{9158C389-5612-490F-83CB-F94C1F97B80C}"/>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082163AD-7DDD-407B-8AD0-F6B6DD1687F0}"/>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4945172F-B311-4CB3-BD39-33EFAC4E9B05}"/>
              </a:ext>
            </a:extLst>
          </p:cNvPr>
          <p:cNvSpPr>
            <a:spLocks noGrp="1"/>
          </p:cNvSpPr>
          <p:nvPr>
            <p:ph type="sldNum" idx="12"/>
          </p:nvPr>
        </p:nvSpPr>
        <p:spPr/>
        <p:txBody>
          <a:bodyPr/>
          <a:lstStyle/>
          <a:p>
            <a:fld id="{00000000-1234-1234-1234-123412341234}" type="slidenum">
              <a:rPr lang="en-US" smtClean="0"/>
              <a:pPr/>
              <a:t>5</a:t>
            </a:fld>
            <a:endParaRPr lang="en-US"/>
          </a:p>
        </p:txBody>
      </p:sp>
      <p:pic>
        <p:nvPicPr>
          <p:cNvPr id="2050" name="Picture 2" descr="Domo">
            <a:extLst>
              <a:ext uri="{FF2B5EF4-FFF2-40B4-BE49-F238E27FC236}">
                <a16:creationId xmlns:a16="http://schemas.microsoft.com/office/drawing/2014/main" id="{3B971542-262C-4798-905D-C234F188A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12" b="22755"/>
          <a:stretch/>
        </p:blipFill>
        <p:spPr bwMode="auto">
          <a:xfrm>
            <a:off x="8873837" y="706055"/>
            <a:ext cx="8765099" cy="87044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B28C9D0-7032-41F7-AF28-848A5095DB4A}"/>
              </a:ext>
            </a:extLst>
          </p:cNvPr>
          <p:cNvSpPr txBox="1"/>
          <p:nvPr/>
        </p:nvSpPr>
        <p:spPr>
          <a:xfrm>
            <a:off x="604709" y="8453363"/>
            <a:ext cx="10193482" cy="307777"/>
          </a:xfrm>
          <a:prstGeom prst="rect">
            <a:avLst/>
          </a:prstGeom>
          <a:noFill/>
        </p:spPr>
        <p:txBody>
          <a:bodyPr wrap="square">
            <a:spAutoFit/>
          </a:bodyPr>
          <a:lstStyle/>
          <a:p>
            <a:r>
              <a:rPr lang="en-US" dirty="0"/>
              <a:t>https://www.domo.com/learn/infographic/data-never-sleeps-9</a:t>
            </a:r>
          </a:p>
        </p:txBody>
      </p:sp>
    </p:spTree>
    <p:extLst>
      <p:ext uri="{BB962C8B-B14F-4D97-AF65-F5344CB8AC3E}">
        <p14:creationId xmlns:p14="http://schemas.microsoft.com/office/powerpoint/2010/main" val="2416062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1811-BCFA-4921-9EC3-16B3DE1355F1}"/>
              </a:ext>
            </a:extLst>
          </p:cNvPr>
          <p:cNvSpPr>
            <a:spLocks noGrp="1"/>
          </p:cNvSpPr>
          <p:nvPr>
            <p:ph type="ctrTitle"/>
          </p:nvPr>
        </p:nvSpPr>
        <p:spPr/>
        <p:txBody>
          <a:bodyPr/>
          <a:lstStyle/>
          <a:p>
            <a:r>
              <a:rPr lang="en-US" dirty="0"/>
              <a:t>Data Today</a:t>
            </a:r>
          </a:p>
        </p:txBody>
      </p:sp>
      <p:sp>
        <p:nvSpPr>
          <p:cNvPr id="3" name="Date Placeholder 2">
            <a:extLst>
              <a:ext uri="{FF2B5EF4-FFF2-40B4-BE49-F238E27FC236}">
                <a16:creationId xmlns:a16="http://schemas.microsoft.com/office/drawing/2014/main" id="{8383A731-B97C-460F-950C-553BCC82B43E}"/>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98F17025-717E-4527-BE2C-6D461D9F38CC}"/>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2AE7FF72-9542-495E-AE9F-139103785129}"/>
              </a:ext>
            </a:extLst>
          </p:cNvPr>
          <p:cNvSpPr>
            <a:spLocks noGrp="1"/>
          </p:cNvSpPr>
          <p:nvPr>
            <p:ph type="sldNum" idx="12"/>
          </p:nvPr>
        </p:nvSpPr>
        <p:spPr/>
        <p:txBody>
          <a:bodyPr/>
          <a:lstStyle/>
          <a:p>
            <a:fld id="{00000000-1234-1234-1234-123412341234}" type="slidenum">
              <a:rPr lang="en-US" smtClean="0"/>
              <a:pPr/>
              <a:t>6</a:t>
            </a:fld>
            <a:endParaRPr lang="en-US"/>
          </a:p>
        </p:txBody>
      </p:sp>
      <p:pic>
        <p:nvPicPr>
          <p:cNvPr id="6" name="Content Placeholder 3">
            <a:extLst>
              <a:ext uri="{FF2B5EF4-FFF2-40B4-BE49-F238E27FC236}">
                <a16:creationId xmlns:a16="http://schemas.microsoft.com/office/drawing/2014/main" id="{E303747B-1D9A-4522-A7D0-D0F76B5C18EA}"/>
              </a:ext>
            </a:extLst>
          </p:cNvPr>
          <p:cNvPicPr>
            <a:picLocks noChangeAspect="1"/>
          </p:cNvPicPr>
          <p:nvPr/>
        </p:nvPicPr>
        <p:blipFill>
          <a:blip r:embed="rId2"/>
          <a:stretch>
            <a:fillRect/>
          </a:stretch>
        </p:blipFill>
        <p:spPr>
          <a:xfrm>
            <a:off x="3406697" y="0"/>
            <a:ext cx="13738303" cy="10317448"/>
          </a:xfrm>
          <a:prstGeom prst="rect">
            <a:avLst/>
          </a:prstGeom>
        </p:spPr>
      </p:pic>
    </p:spTree>
    <p:extLst>
      <p:ext uri="{BB962C8B-B14F-4D97-AF65-F5344CB8AC3E}">
        <p14:creationId xmlns:p14="http://schemas.microsoft.com/office/powerpoint/2010/main" val="2828309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D9D8-E44B-4C1A-B035-C4CDDA8C3870}"/>
              </a:ext>
            </a:extLst>
          </p:cNvPr>
          <p:cNvSpPr>
            <a:spLocks noGrp="1"/>
          </p:cNvSpPr>
          <p:nvPr>
            <p:ph type="ctrTitle"/>
          </p:nvPr>
        </p:nvSpPr>
        <p:spPr/>
        <p:txBody>
          <a:bodyPr/>
          <a:lstStyle/>
          <a:p>
            <a:r>
              <a:rPr lang="en-US" dirty="0"/>
              <a:t>Big Data</a:t>
            </a:r>
          </a:p>
        </p:txBody>
      </p:sp>
      <p:sp>
        <p:nvSpPr>
          <p:cNvPr id="3" name="Date Placeholder 2">
            <a:extLst>
              <a:ext uri="{FF2B5EF4-FFF2-40B4-BE49-F238E27FC236}">
                <a16:creationId xmlns:a16="http://schemas.microsoft.com/office/drawing/2014/main" id="{43888856-3D1B-47DD-A11F-5AB48EA0C360}"/>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BDD43883-E75A-410B-AADA-9AE487ED4947}"/>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642B0137-3BFA-4398-A0B9-9A644AB902C4}"/>
              </a:ext>
            </a:extLst>
          </p:cNvPr>
          <p:cNvSpPr>
            <a:spLocks noGrp="1"/>
          </p:cNvSpPr>
          <p:nvPr>
            <p:ph type="sldNum" idx="12"/>
          </p:nvPr>
        </p:nvSpPr>
        <p:spPr/>
        <p:txBody>
          <a:bodyPr/>
          <a:lstStyle/>
          <a:p>
            <a:fld id="{00000000-1234-1234-1234-123412341234}" type="slidenum">
              <a:rPr lang="en-US" smtClean="0"/>
              <a:pPr/>
              <a:t>7</a:t>
            </a:fld>
            <a:endParaRPr lang="en-US"/>
          </a:p>
        </p:txBody>
      </p:sp>
      <p:pic>
        <p:nvPicPr>
          <p:cNvPr id="9" name="Picture 8">
            <a:extLst>
              <a:ext uri="{FF2B5EF4-FFF2-40B4-BE49-F238E27FC236}">
                <a16:creationId xmlns:a16="http://schemas.microsoft.com/office/drawing/2014/main" id="{662EF0BB-93C2-42D7-B6DE-ED1CC1EE6244}"/>
              </a:ext>
            </a:extLst>
          </p:cNvPr>
          <p:cNvPicPr>
            <a:picLocks noChangeAspect="1"/>
          </p:cNvPicPr>
          <p:nvPr/>
        </p:nvPicPr>
        <p:blipFill>
          <a:blip r:embed="rId2"/>
          <a:stretch>
            <a:fillRect/>
          </a:stretch>
        </p:blipFill>
        <p:spPr>
          <a:xfrm>
            <a:off x="1402771" y="2562614"/>
            <a:ext cx="15482456" cy="6380886"/>
          </a:xfrm>
          <a:prstGeom prst="rect">
            <a:avLst/>
          </a:prstGeom>
        </p:spPr>
      </p:pic>
    </p:spTree>
    <p:extLst>
      <p:ext uri="{BB962C8B-B14F-4D97-AF65-F5344CB8AC3E}">
        <p14:creationId xmlns:p14="http://schemas.microsoft.com/office/powerpoint/2010/main" val="405292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D0B6-7F04-43AA-A2F9-492DEA2144E6}"/>
              </a:ext>
            </a:extLst>
          </p:cNvPr>
          <p:cNvSpPr>
            <a:spLocks noGrp="1"/>
          </p:cNvSpPr>
          <p:nvPr>
            <p:ph type="ctrTitle"/>
          </p:nvPr>
        </p:nvSpPr>
        <p:spPr/>
        <p:txBody>
          <a:bodyPr/>
          <a:lstStyle/>
          <a:p>
            <a:r>
              <a:rPr lang="en-US" dirty="0"/>
              <a:t>Big Data</a:t>
            </a:r>
          </a:p>
        </p:txBody>
      </p:sp>
      <p:sp>
        <p:nvSpPr>
          <p:cNvPr id="3" name="Date Placeholder 2">
            <a:extLst>
              <a:ext uri="{FF2B5EF4-FFF2-40B4-BE49-F238E27FC236}">
                <a16:creationId xmlns:a16="http://schemas.microsoft.com/office/drawing/2014/main" id="{4F8341FF-E9D3-4042-8E46-BAEB13E12FB4}"/>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01E7ABC4-F260-4C3D-A925-EFA3DBFB2D4A}"/>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43FB93AC-076A-4F29-B7E4-EDE3CA3DA430}"/>
              </a:ext>
            </a:extLst>
          </p:cNvPr>
          <p:cNvSpPr>
            <a:spLocks noGrp="1"/>
          </p:cNvSpPr>
          <p:nvPr>
            <p:ph type="sldNum" idx="12"/>
          </p:nvPr>
        </p:nvSpPr>
        <p:spPr/>
        <p:txBody>
          <a:bodyPr/>
          <a:lstStyle/>
          <a:p>
            <a:fld id="{00000000-1234-1234-1234-123412341234}" type="slidenum">
              <a:rPr lang="en-US" smtClean="0"/>
              <a:pPr/>
              <a:t>8</a:t>
            </a:fld>
            <a:endParaRPr lang="en-US"/>
          </a:p>
        </p:txBody>
      </p:sp>
      <p:pic>
        <p:nvPicPr>
          <p:cNvPr id="7" name="Picture 6">
            <a:extLst>
              <a:ext uri="{FF2B5EF4-FFF2-40B4-BE49-F238E27FC236}">
                <a16:creationId xmlns:a16="http://schemas.microsoft.com/office/drawing/2014/main" id="{5DB3647C-0FA0-4249-9DEF-3B99223EA844}"/>
              </a:ext>
            </a:extLst>
          </p:cNvPr>
          <p:cNvPicPr>
            <a:picLocks noChangeAspect="1"/>
          </p:cNvPicPr>
          <p:nvPr/>
        </p:nvPicPr>
        <p:blipFill>
          <a:blip r:embed="rId2"/>
          <a:stretch>
            <a:fillRect/>
          </a:stretch>
        </p:blipFill>
        <p:spPr>
          <a:xfrm>
            <a:off x="2559083" y="2024367"/>
            <a:ext cx="13169834" cy="7214593"/>
          </a:xfrm>
          <a:prstGeom prst="rect">
            <a:avLst/>
          </a:prstGeom>
        </p:spPr>
      </p:pic>
      <p:sp>
        <p:nvSpPr>
          <p:cNvPr id="9" name="TextBox 8">
            <a:extLst>
              <a:ext uri="{FF2B5EF4-FFF2-40B4-BE49-F238E27FC236}">
                <a16:creationId xmlns:a16="http://schemas.microsoft.com/office/drawing/2014/main" id="{C22198C3-53D9-473D-9664-CF81BAED4607}"/>
              </a:ext>
            </a:extLst>
          </p:cNvPr>
          <p:cNvSpPr txBox="1"/>
          <p:nvPr/>
        </p:nvSpPr>
        <p:spPr>
          <a:xfrm>
            <a:off x="2517519" y="9238960"/>
            <a:ext cx="11934525" cy="307777"/>
          </a:xfrm>
          <a:prstGeom prst="rect">
            <a:avLst/>
          </a:prstGeom>
          <a:noFill/>
        </p:spPr>
        <p:txBody>
          <a:bodyPr wrap="square">
            <a:spAutoFit/>
          </a:bodyPr>
          <a:lstStyle/>
          <a:p>
            <a:r>
              <a:rPr lang="en-US" dirty="0"/>
              <a:t>https://betravingknows.com/weekly-reports/data-analytics/2018/05/how-big-data-shaped-todays-casino-and-why-you-should-care/</a:t>
            </a:r>
          </a:p>
        </p:txBody>
      </p:sp>
    </p:spTree>
    <p:extLst>
      <p:ext uri="{BB962C8B-B14F-4D97-AF65-F5344CB8AC3E}">
        <p14:creationId xmlns:p14="http://schemas.microsoft.com/office/powerpoint/2010/main" val="423176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A20F-172D-42A8-8D5C-D8B782D48E88}"/>
              </a:ext>
            </a:extLst>
          </p:cNvPr>
          <p:cNvSpPr>
            <a:spLocks noGrp="1"/>
          </p:cNvSpPr>
          <p:nvPr>
            <p:ph type="ctrTitle"/>
          </p:nvPr>
        </p:nvSpPr>
        <p:spPr/>
        <p:txBody>
          <a:bodyPr/>
          <a:lstStyle/>
          <a:p>
            <a:r>
              <a:rPr lang="en-US" dirty="0"/>
              <a:t>Big Data</a:t>
            </a:r>
          </a:p>
        </p:txBody>
      </p:sp>
      <p:sp>
        <p:nvSpPr>
          <p:cNvPr id="3" name="Date Placeholder 2">
            <a:extLst>
              <a:ext uri="{FF2B5EF4-FFF2-40B4-BE49-F238E27FC236}">
                <a16:creationId xmlns:a16="http://schemas.microsoft.com/office/drawing/2014/main" id="{8DF42528-4F5B-46D9-9B5E-6512BBEFFF01}"/>
              </a:ext>
            </a:extLst>
          </p:cNvPr>
          <p:cNvSpPr>
            <a:spLocks noGrp="1"/>
          </p:cNvSpPr>
          <p:nvPr>
            <p:ph type="dt" idx="10"/>
          </p:nvPr>
        </p:nvSpPr>
        <p:spPr/>
        <p:txBody>
          <a:bodyPr/>
          <a:lstStyle/>
          <a:p>
            <a:fld id="{17418851-6129-4500-BB6F-78CC7506D5EC}" type="datetime1">
              <a:rPr lang="en-US" smtClean="0"/>
              <a:pPr/>
              <a:t>2/28/2022</a:t>
            </a:fld>
            <a:endParaRPr lang="en-US" dirty="0"/>
          </a:p>
        </p:txBody>
      </p:sp>
      <p:sp>
        <p:nvSpPr>
          <p:cNvPr id="4" name="Footer Placeholder 3">
            <a:extLst>
              <a:ext uri="{FF2B5EF4-FFF2-40B4-BE49-F238E27FC236}">
                <a16:creationId xmlns:a16="http://schemas.microsoft.com/office/drawing/2014/main" id="{58C295EC-EFF5-48DA-AA8E-C9E081A3177C}"/>
              </a:ext>
            </a:extLst>
          </p:cNvPr>
          <p:cNvSpPr>
            <a:spLocks noGrp="1"/>
          </p:cNvSpPr>
          <p:nvPr>
            <p:ph type="ftr" idx="11"/>
          </p:nvPr>
        </p:nvSpPr>
        <p:spPr/>
        <p:txBody>
          <a:bodyPr/>
          <a:lstStyle/>
          <a:p>
            <a:r>
              <a:rPr lang="en-US"/>
              <a:t>Jurusan Informatika - UIN Sunan Gunung Djati Bandung</a:t>
            </a:r>
            <a:endParaRPr lang="en-US" dirty="0"/>
          </a:p>
        </p:txBody>
      </p:sp>
      <p:sp>
        <p:nvSpPr>
          <p:cNvPr id="5" name="Slide Number Placeholder 4">
            <a:extLst>
              <a:ext uri="{FF2B5EF4-FFF2-40B4-BE49-F238E27FC236}">
                <a16:creationId xmlns:a16="http://schemas.microsoft.com/office/drawing/2014/main" id="{1D61E860-3918-460A-85AF-BBAB9322C368}"/>
              </a:ext>
            </a:extLst>
          </p:cNvPr>
          <p:cNvSpPr>
            <a:spLocks noGrp="1"/>
          </p:cNvSpPr>
          <p:nvPr>
            <p:ph type="sldNum" idx="12"/>
          </p:nvPr>
        </p:nvSpPr>
        <p:spPr/>
        <p:txBody>
          <a:bodyPr/>
          <a:lstStyle/>
          <a:p>
            <a:fld id="{00000000-1234-1234-1234-123412341234}" type="slidenum">
              <a:rPr lang="en-US" smtClean="0"/>
              <a:pPr/>
              <a:t>9</a:t>
            </a:fld>
            <a:endParaRPr lang="en-US"/>
          </a:p>
        </p:txBody>
      </p:sp>
      <p:graphicFrame>
        <p:nvGraphicFramePr>
          <p:cNvPr id="8" name="Diagram 7">
            <a:extLst>
              <a:ext uri="{FF2B5EF4-FFF2-40B4-BE49-F238E27FC236}">
                <a16:creationId xmlns:a16="http://schemas.microsoft.com/office/drawing/2014/main" id="{A5F564C5-A597-4431-9F6C-7A169B1641BC}"/>
              </a:ext>
            </a:extLst>
          </p:cNvPr>
          <p:cNvGraphicFramePr/>
          <p:nvPr>
            <p:extLst>
              <p:ext uri="{D42A27DB-BD31-4B8C-83A1-F6EECF244321}">
                <p14:modId xmlns:p14="http://schemas.microsoft.com/office/powerpoint/2010/main" val="3368435860"/>
              </p:ext>
            </p:extLst>
          </p:nvPr>
        </p:nvGraphicFramePr>
        <p:xfrm>
          <a:off x="821554" y="3302629"/>
          <a:ext cx="7449610" cy="4009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Memahami Definisi Big Data">
            <a:extLst>
              <a:ext uri="{FF2B5EF4-FFF2-40B4-BE49-F238E27FC236}">
                <a16:creationId xmlns:a16="http://schemas.microsoft.com/office/drawing/2014/main" id="{6038FCFC-7293-4D49-8E99-45D8E4BDD9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8412" y="852734"/>
            <a:ext cx="8539975" cy="8581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66353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1368</TotalTime>
  <Words>1200</Words>
  <Application>Microsoft Office PowerPoint</Application>
  <PresentationFormat>Custom</PresentationFormat>
  <Paragraphs>180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Open Sans Light</vt:lpstr>
      <vt:lpstr>Ubuntu</vt:lpstr>
      <vt:lpstr>Office Theme</vt:lpstr>
      <vt:lpstr>PowerPoint Presentation</vt:lpstr>
      <vt:lpstr>Indikator Ketercapaian</vt:lpstr>
      <vt:lpstr>Data?</vt:lpstr>
      <vt:lpstr>Data to Wisdom</vt:lpstr>
      <vt:lpstr>Data Today</vt:lpstr>
      <vt:lpstr>Data Today</vt:lpstr>
      <vt:lpstr>Big Data</vt:lpstr>
      <vt:lpstr>Big Data</vt:lpstr>
      <vt:lpstr>Big Data</vt:lpstr>
      <vt:lpstr>Big Data</vt:lpstr>
      <vt:lpstr>Big Data</vt:lpstr>
      <vt:lpstr>Big Data</vt:lpstr>
      <vt:lpstr>Big Data</vt:lpstr>
      <vt:lpstr>SO?</vt:lpstr>
      <vt:lpstr>Data Type</vt:lpstr>
      <vt:lpstr>Data Type</vt:lpstr>
      <vt:lpstr>Structured Data Type</vt:lpstr>
      <vt:lpstr>Unstructured Data Type</vt:lpstr>
      <vt:lpstr>Semi-structured Data</vt:lpstr>
      <vt:lpstr>Structured Data Preparation</vt:lpstr>
      <vt:lpstr>Structured Data Preparation</vt:lpstr>
      <vt:lpstr>Unstructured Data Preparation (Text)</vt:lpstr>
      <vt:lpstr>Semi-structured Data Preparation</vt:lpstr>
      <vt:lpstr>Sumber Data</vt:lpstr>
      <vt:lpstr>Sumber Data</vt:lpstr>
      <vt:lpstr>Tugas Mandiri</vt:lpstr>
      <vt:lpstr>Praktikum</vt:lpstr>
      <vt:lpstr>Tugas Praktikum</vt:lpstr>
      <vt:lpstr>Referensi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Dian Sa'adillah Maylawati</cp:lastModifiedBy>
  <cp:revision>59</cp:revision>
  <dcterms:created xsi:type="dcterms:W3CDTF">2006-08-16T00:00:00Z</dcterms:created>
  <dcterms:modified xsi:type="dcterms:W3CDTF">2022-02-28T11:10:19Z</dcterms:modified>
</cp:coreProperties>
</file>